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8" r:id="rId3"/>
    <p:sldId id="299" r:id="rId4"/>
    <p:sldId id="301" r:id="rId5"/>
    <p:sldId id="302" r:id="rId6"/>
    <p:sldId id="259" r:id="rId7"/>
    <p:sldId id="300" r:id="rId8"/>
    <p:sldId id="303" r:id="rId9"/>
    <p:sldId id="273" r:id="rId10"/>
    <p:sldId id="260" r:id="rId11"/>
    <p:sldId id="267" r:id="rId12"/>
    <p:sldId id="297" r:id="rId13"/>
    <p:sldId id="298" r:id="rId14"/>
    <p:sldId id="26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DEC01E-53F3-4444-823F-1EC80A656490}">
  <a:tblStyle styleId="{9EDEC01E-53F3-4444-823F-1EC80A6564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AD3847-AAC9-44E7-BCFE-62DD490361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3-15T19:53:58.985"/>
    </inkml:context>
    <inkml:brush xml:id="br0">
      <inkml:brushProperty name="width" value="0.2" units="cm"/>
      <inkml:brushProperty name="height" value="0.4" units="cm"/>
      <inkml:brushProperty name="color" value="#F8F8F8"/>
      <inkml:brushProperty name="tip" value="rectangle"/>
      <inkml:brushProperty name="rasterOp" value="maskPen"/>
      <inkml:brushProperty name="fitToCurve" value="1"/>
    </inkml:brush>
  </inkml:definitions>
  <inkml:trace contextRef="#ctx0" brushRef="#br0">184 0 0,'59'0'16,"2"0"-16,-2 0 15,2 0 1,1 0 0,-4 0-16,4 0 15,-1 0 16,-61 59 16,-123 2-31,65 0-16,-4-61 16,-58 120-16,120-58 15,-120-62-15,59 58 16,-1 4-16,4-1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3-15T19:53:58.985"/>
    </inkml:context>
    <inkml:brush xml:id="br0">
      <inkml:brushProperty name="width" value="0.2" units="cm"/>
      <inkml:brushProperty name="height" value="0.4" units="cm"/>
      <inkml:brushProperty name="color" value="#F8F8F8"/>
      <inkml:brushProperty name="tip" value="rectangle"/>
      <inkml:brushProperty name="rasterOp" value="maskPen"/>
      <inkml:brushProperty name="fitToCurve" value="1"/>
    </inkml:brush>
  </inkml:definitions>
  <inkml:trace contextRef="#ctx0" brushRef="#br0">184 0 0,'59'0'16,"2"0"-16,-2 0 15,2 0 1,1 0 0,-4 0-16,4 0 15,-1 0 16,-61 59 16,-123 2-31,65 0-16,-4-61 16,-58 120-16,120-58 15,-120-62-15,59 58 16,-1 4-16,4-1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3-15T19:53:58.985"/>
    </inkml:context>
    <inkml:brush xml:id="br0">
      <inkml:brushProperty name="width" value="0.2" units="cm"/>
      <inkml:brushProperty name="height" value="0.4" units="cm"/>
      <inkml:brushProperty name="color" value="#F8F8F8"/>
      <inkml:brushProperty name="tip" value="rectangle"/>
      <inkml:brushProperty name="rasterOp" value="maskPen"/>
      <inkml:brushProperty name="fitToCurve" value="1"/>
    </inkml:brush>
  </inkml:definitions>
  <inkml:trace contextRef="#ctx0" brushRef="#br0">184 0 0,'59'0'16,"2"0"-16,-2 0 15,2 0 1,1 0 0,-4 0-16,4 0 15,-1 0 16,-61 59 16,-123 2-31,65 0-16,-4-61 16,-58 120-16,120-58 15,-120-62-15,59 58 16,-1 4-16,4-1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3-15T19:53:58.985"/>
    </inkml:context>
    <inkml:brush xml:id="br0">
      <inkml:brushProperty name="width" value="0.2" units="cm"/>
      <inkml:brushProperty name="height" value="0.4" units="cm"/>
      <inkml:brushProperty name="color" value="#F8F8F8"/>
      <inkml:brushProperty name="tip" value="rectangle"/>
      <inkml:brushProperty name="rasterOp" value="maskPen"/>
      <inkml:brushProperty name="fitToCurve" value="1"/>
    </inkml:brush>
  </inkml:definitions>
  <inkml:trace contextRef="#ctx0" brushRef="#br0">184 0 0,'59'0'16,"2"0"-16,-2 0 15,2 0 1,1 0 0,-4 0-16,4 0 15,-1 0 16,-61 59 16,-123 2-31,65 0-16,-4-61 16,-58 120-16,120-58 15,-120-62-15,59 58 16,-1 4-16,4-1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05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300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783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43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746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5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79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5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grpSp>
          <p:nvGrpSpPr>
            <p:cNvPr id="105" name="Google Shape;105;p5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06" name="Google Shape;106;p5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07" name="Google Shape;107;p5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9" name="Google Shape;109;p5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5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2" name="Google Shape;112;p5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13" name="Google Shape;113;p5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5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15" name="Google Shape;115;p5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116;p5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17" name="Google Shape;117;p5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975225" y="36488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21" name="Google Shape;121;p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3" name="Google Shape;123;p5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124" name="Google Shape;124;p5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125" name="Google Shape;125;p5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5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" name="Google Shape;131;p5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132" name="Google Shape;132;p5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5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1"/>
          </p:nvPr>
        </p:nvSpPr>
        <p:spPr>
          <a:xfrm>
            <a:off x="5284427" y="2561199"/>
            <a:ext cx="2813100" cy="14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ubTitle" idx="2"/>
          </p:nvPr>
        </p:nvSpPr>
        <p:spPr>
          <a:xfrm>
            <a:off x="1542050" y="2561204"/>
            <a:ext cx="2813100" cy="14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subTitle" idx="3"/>
          </p:nvPr>
        </p:nvSpPr>
        <p:spPr>
          <a:xfrm>
            <a:off x="1542050" y="2116950"/>
            <a:ext cx="2813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4"/>
          </p:nvPr>
        </p:nvSpPr>
        <p:spPr>
          <a:xfrm>
            <a:off x="5284429" y="2116950"/>
            <a:ext cx="2813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grpSp>
        <p:nvGrpSpPr>
          <p:cNvPr id="140" name="Google Shape;140;p5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141" name="Google Shape;141;p5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3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8"/>
          <p:cNvSpPr txBox="1">
            <a:spLocks noGrp="1"/>
          </p:cNvSpPr>
          <p:nvPr>
            <p:ph type="ctrTitle"/>
          </p:nvPr>
        </p:nvSpPr>
        <p:spPr>
          <a:xfrm>
            <a:off x="654435" y="1018944"/>
            <a:ext cx="4508283" cy="211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Сервис для    оценки недвижимости</a:t>
            </a:r>
            <a:endParaRPr b="0" dirty="0"/>
          </a:p>
        </p:txBody>
      </p:sp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58175" y="3241824"/>
            <a:ext cx="3205962" cy="698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Разработан для программы «СИРИУС.ИИ»</a:t>
            </a:r>
            <a:endParaRPr sz="1800" dirty="0"/>
          </a:p>
        </p:txBody>
      </p:sp>
      <p:grpSp>
        <p:nvGrpSpPr>
          <p:cNvPr id="761" name="Google Shape;761;p28"/>
          <p:cNvGrpSpPr/>
          <p:nvPr/>
        </p:nvGrpSpPr>
        <p:grpSpPr>
          <a:xfrm>
            <a:off x="4948841" y="1061564"/>
            <a:ext cx="3762242" cy="2742907"/>
            <a:chOff x="4723541" y="1234664"/>
            <a:chExt cx="3762242" cy="2742907"/>
          </a:xfrm>
        </p:grpSpPr>
        <p:grpSp>
          <p:nvGrpSpPr>
            <p:cNvPr id="762" name="Google Shape;762;p28"/>
            <p:cNvGrpSpPr/>
            <p:nvPr/>
          </p:nvGrpSpPr>
          <p:grpSpPr>
            <a:xfrm>
              <a:off x="5319243" y="2069389"/>
              <a:ext cx="2767776" cy="1616399"/>
              <a:chOff x="750630" y="1634493"/>
              <a:chExt cx="3209760" cy="1874520"/>
            </a:xfrm>
          </p:grpSpPr>
          <p:sp>
            <p:nvSpPr>
              <p:cNvPr id="763" name="Google Shape;763;p28"/>
              <p:cNvSpPr/>
              <p:nvPr/>
            </p:nvSpPr>
            <p:spPr>
              <a:xfrm>
                <a:off x="750630" y="1634493"/>
                <a:ext cx="3209760" cy="1874520"/>
              </a:xfrm>
              <a:custGeom>
                <a:avLst/>
                <a:gdLst/>
                <a:ahLst/>
                <a:cxnLst/>
                <a:rect l="l" t="t" r="r" b="b"/>
                <a:pathLst>
                  <a:path w="8916" h="5207" extrusionOk="0">
                    <a:moveTo>
                      <a:pt x="8718" y="5207"/>
                    </a:moveTo>
                    <a:lnTo>
                      <a:pt x="8718" y="5207"/>
                    </a:lnTo>
                    <a:cubicBezTo>
                      <a:pt x="198" y="5207"/>
                      <a:pt x="198" y="5207"/>
                      <a:pt x="198" y="5207"/>
                    </a:cubicBezTo>
                    <a:cubicBezTo>
                      <a:pt x="83" y="5207"/>
                      <a:pt x="0" y="5124"/>
                      <a:pt x="0" y="5020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83" y="0"/>
                      <a:pt x="198" y="0"/>
                    </a:cubicBezTo>
                    <a:cubicBezTo>
                      <a:pt x="8718" y="0"/>
                      <a:pt x="8718" y="0"/>
                      <a:pt x="8718" y="0"/>
                    </a:cubicBezTo>
                    <a:cubicBezTo>
                      <a:pt x="8822" y="0"/>
                      <a:pt x="8916" y="94"/>
                      <a:pt x="8916" y="198"/>
                    </a:cubicBezTo>
                    <a:cubicBezTo>
                      <a:pt x="8916" y="5020"/>
                      <a:pt x="8916" y="5020"/>
                      <a:pt x="8916" y="5020"/>
                    </a:cubicBezTo>
                    <a:cubicBezTo>
                      <a:pt x="8916" y="5124"/>
                      <a:pt x="8822" y="5207"/>
                      <a:pt x="8718" y="52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8"/>
              <p:cNvSpPr/>
              <p:nvPr/>
            </p:nvSpPr>
            <p:spPr>
              <a:xfrm>
                <a:off x="795630" y="1803332"/>
                <a:ext cx="3119760" cy="1653480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4593" extrusionOk="0">
                    <a:moveTo>
                      <a:pt x="0" y="4478"/>
                    </a:moveTo>
                    <a:lnTo>
                      <a:pt x="0" y="4478"/>
                    </a:lnTo>
                    <a:cubicBezTo>
                      <a:pt x="0" y="114"/>
                      <a:pt x="0" y="114"/>
                      <a:pt x="0" y="114"/>
                    </a:cubicBezTo>
                    <a:cubicBezTo>
                      <a:pt x="0" y="42"/>
                      <a:pt x="52" y="0"/>
                      <a:pt x="114" y="0"/>
                    </a:cubicBezTo>
                    <a:cubicBezTo>
                      <a:pt x="8551" y="0"/>
                      <a:pt x="8551" y="0"/>
                      <a:pt x="8551" y="0"/>
                    </a:cubicBezTo>
                    <a:cubicBezTo>
                      <a:pt x="8613" y="0"/>
                      <a:pt x="8666" y="42"/>
                      <a:pt x="8666" y="114"/>
                    </a:cubicBezTo>
                    <a:cubicBezTo>
                      <a:pt x="8666" y="4478"/>
                      <a:pt x="8666" y="4478"/>
                      <a:pt x="8666" y="4478"/>
                    </a:cubicBezTo>
                    <a:cubicBezTo>
                      <a:pt x="8666" y="4541"/>
                      <a:pt x="8613" y="4593"/>
                      <a:pt x="8551" y="4593"/>
                    </a:cubicBezTo>
                    <a:cubicBezTo>
                      <a:pt x="114" y="4593"/>
                      <a:pt x="114" y="4593"/>
                      <a:pt x="114" y="4593"/>
                    </a:cubicBezTo>
                    <a:cubicBezTo>
                      <a:pt x="52" y="4593"/>
                      <a:pt x="0" y="4541"/>
                      <a:pt x="0" y="447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8"/>
              <p:cNvSpPr/>
              <p:nvPr/>
            </p:nvSpPr>
            <p:spPr>
              <a:xfrm>
                <a:off x="3813870" y="1679493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15"/>
                    </a:moveTo>
                    <a:lnTo>
                      <a:pt x="219" y="115"/>
                    </a:lnTo>
                    <a:cubicBezTo>
                      <a:pt x="219" y="177"/>
                      <a:pt x="167" y="219"/>
                      <a:pt x="104" y="219"/>
                    </a:cubicBezTo>
                    <a:cubicBezTo>
                      <a:pt x="42" y="219"/>
                      <a:pt x="0" y="177"/>
                      <a:pt x="0" y="115"/>
                    </a:cubicBezTo>
                    <a:cubicBezTo>
                      <a:pt x="0" y="52"/>
                      <a:pt x="42" y="0"/>
                      <a:pt x="104" y="0"/>
                    </a:cubicBezTo>
                    <a:cubicBezTo>
                      <a:pt x="167" y="0"/>
                      <a:pt x="219" y="52"/>
                      <a:pt x="219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8"/>
              <p:cNvSpPr/>
              <p:nvPr/>
            </p:nvSpPr>
            <p:spPr>
              <a:xfrm>
                <a:off x="3678870" y="1679493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15"/>
                    </a:moveTo>
                    <a:lnTo>
                      <a:pt x="219" y="115"/>
                    </a:lnTo>
                    <a:cubicBezTo>
                      <a:pt x="219" y="177"/>
                      <a:pt x="177" y="219"/>
                      <a:pt x="115" y="219"/>
                    </a:cubicBezTo>
                    <a:cubicBezTo>
                      <a:pt x="52" y="219"/>
                      <a:pt x="0" y="177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7" y="0"/>
                      <a:pt x="219" y="52"/>
                      <a:pt x="219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8"/>
              <p:cNvSpPr/>
              <p:nvPr/>
            </p:nvSpPr>
            <p:spPr>
              <a:xfrm>
                <a:off x="3543870" y="1679493"/>
                <a:ext cx="824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19" extrusionOk="0">
                    <a:moveTo>
                      <a:pt x="229" y="115"/>
                    </a:moveTo>
                    <a:lnTo>
                      <a:pt x="229" y="115"/>
                    </a:lnTo>
                    <a:cubicBezTo>
                      <a:pt x="229" y="177"/>
                      <a:pt x="177" y="219"/>
                      <a:pt x="115" y="219"/>
                    </a:cubicBezTo>
                    <a:cubicBezTo>
                      <a:pt x="52" y="219"/>
                      <a:pt x="0" y="177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7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8"/>
              <p:cNvSpPr/>
              <p:nvPr/>
            </p:nvSpPr>
            <p:spPr>
              <a:xfrm>
                <a:off x="1013070" y="2031933"/>
                <a:ext cx="1188360" cy="85104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2364" extrusionOk="0">
                    <a:moveTo>
                      <a:pt x="3301" y="2364"/>
                    </a:moveTo>
                    <a:lnTo>
                      <a:pt x="0" y="2364"/>
                    </a:lnTo>
                    <a:lnTo>
                      <a:pt x="0" y="0"/>
                    </a:lnTo>
                    <a:lnTo>
                      <a:pt x="3301" y="0"/>
                    </a:lnTo>
                    <a:lnTo>
                      <a:pt x="3301" y="23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1087950" y="2200773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1609230" y="2133453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2336430" y="1908453"/>
                <a:ext cx="1477440" cy="900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250" extrusionOk="0">
                    <a:moveTo>
                      <a:pt x="4104" y="250"/>
                    </a:moveTo>
                    <a:lnTo>
                      <a:pt x="0" y="250"/>
                    </a:lnTo>
                    <a:lnTo>
                      <a:pt x="0" y="0"/>
                    </a:lnTo>
                    <a:lnTo>
                      <a:pt x="4104" y="0"/>
                    </a:lnTo>
                    <a:lnTo>
                      <a:pt x="4104" y="2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2336430" y="2073333"/>
                <a:ext cx="42372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5" extrusionOk="0">
                    <a:moveTo>
                      <a:pt x="1177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1177" y="0"/>
                    </a:lnTo>
                    <a:lnTo>
                      <a:pt x="1177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2816310" y="2073333"/>
                <a:ext cx="1728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25" extrusionOk="0">
                    <a:moveTo>
                      <a:pt x="480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480" y="0"/>
                    </a:lnTo>
                    <a:lnTo>
                      <a:pt x="480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3056430" y="2073333"/>
                <a:ext cx="4539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5" extrusionOk="0">
                    <a:moveTo>
                      <a:pt x="1261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1261" y="0"/>
                    </a:lnTo>
                    <a:lnTo>
                      <a:pt x="1261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3543870" y="2073333"/>
                <a:ext cx="2700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25" extrusionOk="0">
                    <a:moveTo>
                      <a:pt x="750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750" y="0"/>
                    </a:lnTo>
                    <a:lnTo>
                      <a:pt x="750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2336430" y="2185653"/>
                <a:ext cx="5587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36" extrusionOk="0">
                    <a:moveTo>
                      <a:pt x="1552" y="136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1552" y="0"/>
                    </a:lnTo>
                    <a:lnTo>
                      <a:pt x="1552" y="1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3950" rIns="90000" bIns="3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2958870" y="2185653"/>
                <a:ext cx="21744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36" extrusionOk="0">
                    <a:moveTo>
                      <a:pt x="604" y="136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604" y="0"/>
                    </a:lnTo>
                    <a:lnTo>
                      <a:pt x="604" y="1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3950" rIns="90000" bIns="3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3225270" y="2185653"/>
                <a:ext cx="21744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36" extrusionOk="0">
                    <a:moveTo>
                      <a:pt x="604" y="136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604" y="0"/>
                    </a:lnTo>
                    <a:lnTo>
                      <a:pt x="604" y="1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3950" rIns="90000" bIns="3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3476550" y="2185653"/>
                <a:ext cx="27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36" extrusionOk="0">
                    <a:moveTo>
                      <a:pt x="771" y="136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771" y="0"/>
                    </a:lnTo>
                    <a:lnTo>
                      <a:pt x="771" y="1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3950" rIns="90000" bIns="3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2336430" y="2301933"/>
                <a:ext cx="15372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5" extrusionOk="0">
                    <a:moveTo>
                      <a:pt x="427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427" y="0"/>
                    </a:lnTo>
                    <a:lnTo>
                      <a:pt x="427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3067590" y="2301933"/>
                <a:ext cx="2775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5" extrusionOk="0">
                    <a:moveTo>
                      <a:pt x="771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771" y="0"/>
                    </a:lnTo>
                    <a:lnTo>
                      <a:pt x="771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2527590" y="2301933"/>
                <a:ext cx="4914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25" extrusionOk="0">
                    <a:moveTo>
                      <a:pt x="1365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1365" y="0"/>
                    </a:lnTo>
                    <a:lnTo>
                      <a:pt x="1365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2336430" y="2414613"/>
                <a:ext cx="35244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5" extrusionOk="0">
                    <a:moveTo>
                      <a:pt x="979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979" y="0"/>
                    </a:lnTo>
                    <a:lnTo>
                      <a:pt x="979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2748990" y="2414613"/>
                <a:ext cx="119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25" extrusionOk="0">
                    <a:moveTo>
                      <a:pt x="333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333" y="0"/>
                    </a:lnTo>
                    <a:lnTo>
                      <a:pt x="333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2921430" y="2414613"/>
                <a:ext cx="2325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25" extrusionOk="0">
                    <a:moveTo>
                      <a:pt x="646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646" y="0"/>
                    </a:lnTo>
                    <a:lnTo>
                      <a:pt x="646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2336430" y="2526933"/>
                <a:ext cx="1350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25" extrusionOk="0">
                    <a:moveTo>
                      <a:pt x="375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375" y="0"/>
                    </a:lnTo>
                    <a:lnTo>
                      <a:pt x="375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2520390" y="2526933"/>
                <a:ext cx="29592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25" extrusionOk="0">
                    <a:moveTo>
                      <a:pt x="822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878070" y="2972973"/>
                <a:ext cx="1323360" cy="393840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1094" extrusionOk="0">
                    <a:moveTo>
                      <a:pt x="3676" y="1094"/>
                    </a:moveTo>
                    <a:lnTo>
                      <a:pt x="0" y="1094"/>
                    </a:lnTo>
                    <a:lnTo>
                      <a:pt x="0" y="0"/>
                    </a:lnTo>
                    <a:lnTo>
                      <a:pt x="3676" y="0"/>
                    </a:lnTo>
                    <a:lnTo>
                      <a:pt x="3676" y="10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911910" y="2999253"/>
                <a:ext cx="251280" cy="23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46" extrusionOk="0">
                    <a:moveTo>
                      <a:pt x="698" y="646"/>
                    </a:moveTo>
                    <a:lnTo>
                      <a:pt x="0" y="646"/>
                    </a:lnTo>
                    <a:lnTo>
                      <a:pt x="0" y="0"/>
                    </a:lnTo>
                    <a:lnTo>
                      <a:pt x="698" y="0"/>
                    </a:lnTo>
                    <a:lnTo>
                      <a:pt x="698" y="6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911910" y="3265292"/>
                <a:ext cx="251280" cy="7128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8" extrusionOk="0">
                    <a:moveTo>
                      <a:pt x="698" y="198"/>
                    </a:moveTo>
                    <a:lnTo>
                      <a:pt x="0" y="198"/>
                    </a:lnTo>
                    <a:lnTo>
                      <a:pt x="0" y="0"/>
                    </a:lnTo>
                    <a:lnTo>
                      <a:pt x="698" y="0"/>
                    </a:lnTo>
                    <a:lnTo>
                      <a:pt x="698" y="1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6275" rIns="90000" bIns="26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1230510" y="3104013"/>
                <a:ext cx="251280" cy="23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46" extrusionOk="0">
                    <a:moveTo>
                      <a:pt x="0" y="0"/>
                    </a:moveTo>
                    <a:lnTo>
                      <a:pt x="698" y="0"/>
                    </a:lnTo>
                    <a:lnTo>
                      <a:pt x="698" y="646"/>
                    </a:lnTo>
                    <a:lnTo>
                      <a:pt x="0" y="6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1230510" y="2999253"/>
                <a:ext cx="25128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87" extrusionOk="0">
                    <a:moveTo>
                      <a:pt x="0" y="0"/>
                    </a:moveTo>
                    <a:lnTo>
                      <a:pt x="698" y="0"/>
                    </a:lnTo>
                    <a:lnTo>
                      <a:pt x="698" y="187"/>
                    </a:lnTo>
                    <a:lnTo>
                      <a:pt x="0" y="1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2300" rIns="90000" bIns="223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1575750" y="2999253"/>
                <a:ext cx="250560" cy="23256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46" extrusionOk="0">
                    <a:moveTo>
                      <a:pt x="696" y="646"/>
                    </a:moveTo>
                    <a:lnTo>
                      <a:pt x="0" y="646"/>
                    </a:lnTo>
                    <a:lnTo>
                      <a:pt x="0" y="0"/>
                    </a:lnTo>
                    <a:lnTo>
                      <a:pt x="696" y="0"/>
                    </a:lnTo>
                    <a:lnTo>
                      <a:pt x="696" y="6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1575750" y="3265292"/>
                <a:ext cx="250560" cy="7128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98" extrusionOk="0">
                    <a:moveTo>
                      <a:pt x="696" y="198"/>
                    </a:moveTo>
                    <a:lnTo>
                      <a:pt x="0" y="198"/>
                    </a:lnTo>
                    <a:lnTo>
                      <a:pt x="0" y="0"/>
                    </a:lnTo>
                    <a:lnTo>
                      <a:pt x="696" y="0"/>
                    </a:lnTo>
                    <a:lnTo>
                      <a:pt x="696" y="1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6275" rIns="90000" bIns="26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1897590" y="3104013"/>
                <a:ext cx="251280" cy="23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46" extrusionOk="0">
                    <a:moveTo>
                      <a:pt x="0" y="0"/>
                    </a:moveTo>
                    <a:lnTo>
                      <a:pt x="698" y="0"/>
                    </a:lnTo>
                    <a:lnTo>
                      <a:pt x="698" y="646"/>
                    </a:lnTo>
                    <a:lnTo>
                      <a:pt x="0" y="6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1897590" y="2999253"/>
                <a:ext cx="25128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87" extrusionOk="0">
                    <a:moveTo>
                      <a:pt x="0" y="0"/>
                    </a:moveTo>
                    <a:lnTo>
                      <a:pt x="698" y="0"/>
                    </a:lnTo>
                    <a:lnTo>
                      <a:pt x="698" y="187"/>
                    </a:lnTo>
                    <a:lnTo>
                      <a:pt x="0" y="1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2300" rIns="90000" bIns="223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2336425" y="2751925"/>
                <a:ext cx="199199" cy="573499"/>
              </a:xfrm>
              <a:custGeom>
                <a:avLst/>
                <a:gdLst/>
                <a:ahLst/>
                <a:cxnLst/>
                <a:rect l="l" t="t" r="r" b="b"/>
                <a:pathLst>
                  <a:path w="521" h="1500" extrusionOk="0">
                    <a:moveTo>
                      <a:pt x="521" y="1500"/>
                    </a:moveTo>
                    <a:lnTo>
                      <a:pt x="0" y="1500"/>
                    </a:lnTo>
                    <a:lnTo>
                      <a:pt x="0" y="0"/>
                    </a:lnTo>
                    <a:lnTo>
                      <a:pt x="521" y="0"/>
                    </a:lnTo>
                    <a:lnTo>
                      <a:pt x="521" y="1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2834230" y="2751925"/>
                <a:ext cx="960056" cy="573499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1500" extrusionOk="0">
                    <a:moveTo>
                      <a:pt x="2511" y="1500"/>
                    </a:moveTo>
                    <a:lnTo>
                      <a:pt x="0" y="1500"/>
                    </a:lnTo>
                    <a:lnTo>
                      <a:pt x="0" y="0"/>
                    </a:lnTo>
                    <a:lnTo>
                      <a:pt x="2511" y="0"/>
                    </a:lnTo>
                    <a:lnTo>
                      <a:pt x="2511" y="1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2882022" y="2779835"/>
                <a:ext cx="864471" cy="5964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56" extrusionOk="0">
                    <a:moveTo>
                      <a:pt x="2261" y="156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2261" y="0"/>
                    </a:lnTo>
                    <a:lnTo>
                      <a:pt x="2261" y="1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8"/>
              <p:cNvSpPr/>
              <p:nvPr/>
            </p:nvSpPr>
            <p:spPr>
              <a:xfrm>
                <a:off x="2882022" y="2875419"/>
                <a:ext cx="864471" cy="2791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73" extrusionOk="0">
                    <a:moveTo>
                      <a:pt x="2261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2261" y="0"/>
                    </a:lnTo>
                    <a:lnTo>
                      <a:pt x="2261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2575387" y="2875419"/>
                <a:ext cx="199199" cy="6767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177" extrusionOk="0">
                    <a:moveTo>
                      <a:pt x="521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521" y="0"/>
                    </a:lnTo>
                    <a:lnTo>
                      <a:pt x="521" y="1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2882022" y="2931240"/>
                <a:ext cx="187347" cy="350217"/>
              </a:xfrm>
              <a:custGeom>
                <a:avLst/>
                <a:gdLst/>
                <a:ahLst/>
                <a:cxnLst/>
                <a:rect l="l" t="t" r="r" b="b"/>
                <a:pathLst>
                  <a:path w="490" h="916" extrusionOk="0">
                    <a:moveTo>
                      <a:pt x="490" y="916"/>
                    </a:moveTo>
                    <a:lnTo>
                      <a:pt x="0" y="916"/>
                    </a:lnTo>
                    <a:lnTo>
                      <a:pt x="0" y="0"/>
                    </a:lnTo>
                    <a:lnTo>
                      <a:pt x="490" y="0"/>
                    </a:lnTo>
                    <a:lnTo>
                      <a:pt x="490" y="9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3340064" y="2931240"/>
                <a:ext cx="187347" cy="350217"/>
              </a:xfrm>
              <a:custGeom>
                <a:avLst/>
                <a:gdLst/>
                <a:ahLst/>
                <a:cxnLst/>
                <a:rect l="l" t="t" r="r" b="b"/>
                <a:pathLst>
                  <a:path w="490" h="916" extrusionOk="0">
                    <a:moveTo>
                      <a:pt x="490" y="916"/>
                    </a:moveTo>
                    <a:lnTo>
                      <a:pt x="0" y="916"/>
                    </a:lnTo>
                    <a:lnTo>
                      <a:pt x="0" y="0"/>
                    </a:lnTo>
                    <a:lnTo>
                      <a:pt x="490" y="0"/>
                    </a:lnTo>
                    <a:lnTo>
                      <a:pt x="490" y="9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3109131" y="2923211"/>
                <a:ext cx="203023" cy="36627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958" extrusionOk="0">
                    <a:moveTo>
                      <a:pt x="531" y="958"/>
                    </a:moveTo>
                    <a:lnTo>
                      <a:pt x="0" y="958"/>
                    </a:lnTo>
                    <a:lnTo>
                      <a:pt x="0" y="0"/>
                    </a:lnTo>
                    <a:lnTo>
                      <a:pt x="531" y="0"/>
                    </a:lnTo>
                    <a:lnTo>
                      <a:pt x="531" y="958"/>
                    </a:lnTo>
                    <a:moveTo>
                      <a:pt x="42" y="917"/>
                    </a:moveTo>
                    <a:lnTo>
                      <a:pt x="490" y="917"/>
                    </a:lnTo>
                    <a:lnTo>
                      <a:pt x="490" y="42"/>
                    </a:lnTo>
                    <a:lnTo>
                      <a:pt x="42" y="42"/>
                    </a:lnTo>
                    <a:lnTo>
                      <a:pt x="42" y="9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3555320" y="2923211"/>
                <a:ext cx="199199" cy="3662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58" extrusionOk="0">
                    <a:moveTo>
                      <a:pt x="521" y="958"/>
                    </a:moveTo>
                    <a:lnTo>
                      <a:pt x="0" y="958"/>
                    </a:lnTo>
                    <a:lnTo>
                      <a:pt x="0" y="0"/>
                    </a:lnTo>
                    <a:lnTo>
                      <a:pt x="521" y="0"/>
                    </a:lnTo>
                    <a:lnTo>
                      <a:pt x="521" y="958"/>
                    </a:lnTo>
                    <a:moveTo>
                      <a:pt x="41" y="917"/>
                    </a:moveTo>
                    <a:lnTo>
                      <a:pt x="479" y="917"/>
                    </a:lnTo>
                    <a:lnTo>
                      <a:pt x="479" y="42"/>
                    </a:lnTo>
                    <a:lnTo>
                      <a:pt x="41" y="42"/>
                    </a:lnTo>
                    <a:lnTo>
                      <a:pt x="41" y="9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2575387" y="2998913"/>
                <a:ext cx="199199" cy="6767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177" extrusionOk="0">
                    <a:moveTo>
                      <a:pt x="521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521" y="0"/>
                    </a:lnTo>
                    <a:lnTo>
                      <a:pt x="521" y="1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2575387" y="3122407"/>
                <a:ext cx="199199" cy="7149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187" extrusionOk="0">
                    <a:moveTo>
                      <a:pt x="521" y="187"/>
                    </a:moveTo>
                    <a:lnTo>
                      <a:pt x="0" y="187"/>
                    </a:lnTo>
                    <a:lnTo>
                      <a:pt x="0" y="0"/>
                    </a:lnTo>
                    <a:lnTo>
                      <a:pt x="521" y="0"/>
                    </a:lnTo>
                    <a:lnTo>
                      <a:pt x="521" y="1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2300" rIns="90000" bIns="223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2575387" y="3249724"/>
                <a:ext cx="199199" cy="6767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177" extrusionOk="0">
                    <a:moveTo>
                      <a:pt x="521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521" y="0"/>
                    </a:lnTo>
                    <a:lnTo>
                      <a:pt x="521" y="1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2085150" y="2429373"/>
                <a:ext cx="19512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17" y="105"/>
                    </a:moveTo>
                    <a:lnTo>
                      <a:pt x="209" y="53"/>
                    </a:lnTo>
                    <a:lnTo>
                      <a:pt x="0" y="0"/>
                    </a:lnTo>
                    <a:lnTo>
                      <a:pt x="52" y="209"/>
                    </a:lnTo>
                    <a:lnTo>
                      <a:pt x="104" y="417"/>
                    </a:lnTo>
                    <a:lnTo>
                      <a:pt x="229" y="303"/>
                    </a:lnTo>
                    <a:lnTo>
                      <a:pt x="469" y="542"/>
                    </a:lnTo>
                    <a:lnTo>
                      <a:pt x="542" y="469"/>
                    </a:lnTo>
                    <a:lnTo>
                      <a:pt x="302" y="230"/>
                    </a:lnTo>
                    <a:lnTo>
                      <a:pt x="417" y="1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0" name="Google Shape;810;p28"/>
            <p:cNvSpPr/>
            <p:nvPr/>
          </p:nvSpPr>
          <p:spPr>
            <a:xfrm>
              <a:off x="7873111" y="1591910"/>
              <a:ext cx="316959" cy="316959"/>
            </a:xfrm>
            <a:custGeom>
              <a:avLst/>
              <a:gdLst/>
              <a:ahLst/>
              <a:cxnLst/>
              <a:rect l="l" t="t" r="r" b="b"/>
              <a:pathLst>
                <a:path w="1875" h="1875" extrusionOk="0">
                  <a:moveTo>
                    <a:pt x="1854" y="687"/>
                  </a:moveTo>
                  <a:lnTo>
                    <a:pt x="1854" y="687"/>
                  </a:lnTo>
                  <a:cubicBezTo>
                    <a:pt x="1563" y="687"/>
                    <a:pt x="1563" y="687"/>
                    <a:pt x="1563" y="687"/>
                  </a:cubicBezTo>
                  <a:cubicBezTo>
                    <a:pt x="1771" y="479"/>
                    <a:pt x="1771" y="479"/>
                    <a:pt x="1771" y="479"/>
                  </a:cubicBezTo>
                  <a:cubicBezTo>
                    <a:pt x="1771" y="469"/>
                    <a:pt x="1771" y="458"/>
                    <a:pt x="1771" y="448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04"/>
                    <a:pt x="1406" y="104"/>
                    <a:pt x="1406" y="114"/>
                  </a:cubicBezTo>
                  <a:cubicBezTo>
                    <a:pt x="1198" y="323"/>
                    <a:pt x="1198" y="323"/>
                    <a:pt x="1198" y="323"/>
                  </a:cubicBezTo>
                  <a:cubicBezTo>
                    <a:pt x="1198" y="21"/>
                    <a:pt x="1198" y="21"/>
                    <a:pt x="1198" y="21"/>
                  </a:cubicBezTo>
                  <a:cubicBezTo>
                    <a:pt x="1198" y="10"/>
                    <a:pt x="1188" y="0"/>
                    <a:pt x="1177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688" y="0"/>
                    <a:pt x="677" y="10"/>
                    <a:pt x="677" y="21"/>
                  </a:cubicBezTo>
                  <a:cubicBezTo>
                    <a:pt x="677" y="312"/>
                    <a:pt x="677" y="312"/>
                    <a:pt x="677" y="312"/>
                  </a:cubicBezTo>
                  <a:cubicBezTo>
                    <a:pt x="469" y="104"/>
                    <a:pt x="469" y="104"/>
                    <a:pt x="469" y="104"/>
                  </a:cubicBezTo>
                  <a:cubicBezTo>
                    <a:pt x="458" y="104"/>
                    <a:pt x="448" y="104"/>
                    <a:pt x="448" y="104"/>
                  </a:cubicBezTo>
                  <a:cubicBezTo>
                    <a:pt x="104" y="448"/>
                    <a:pt x="104" y="448"/>
                    <a:pt x="104" y="448"/>
                  </a:cubicBezTo>
                  <a:cubicBezTo>
                    <a:pt x="94" y="448"/>
                    <a:pt x="94" y="469"/>
                    <a:pt x="104" y="469"/>
                  </a:cubicBezTo>
                  <a:cubicBezTo>
                    <a:pt x="313" y="677"/>
                    <a:pt x="313" y="677"/>
                    <a:pt x="313" y="677"/>
                  </a:cubicBezTo>
                  <a:cubicBezTo>
                    <a:pt x="21" y="677"/>
                    <a:pt x="21" y="677"/>
                    <a:pt x="21" y="677"/>
                  </a:cubicBezTo>
                  <a:cubicBezTo>
                    <a:pt x="10" y="677"/>
                    <a:pt x="0" y="687"/>
                    <a:pt x="0" y="698"/>
                  </a:cubicBezTo>
                  <a:cubicBezTo>
                    <a:pt x="0" y="1177"/>
                    <a:pt x="0" y="1177"/>
                    <a:pt x="0" y="1177"/>
                  </a:cubicBezTo>
                  <a:cubicBezTo>
                    <a:pt x="0" y="1187"/>
                    <a:pt x="10" y="1198"/>
                    <a:pt x="21" y="1198"/>
                  </a:cubicBezTo>
                  <a:cubicBezTo>
                    <a:pt x="313" y="1198"/>
                    <a:pt x="313" y="1198"/>
                    <a:pt x="313" y="1198"/>
                  </a:cubicBezTo>
                  <a:cubicBezTo>
                    <a:pt x="104" y="1406"/>
                    <a:pt x="104" y="1406"/>
                    <a:pt x="104" y="1406"/>
                  </a:cubicBezTo>
                  <a:cubicBezTo>
                    <a:pt x="94" y="1417"/>
                    <a:pt x="94" y="1427"/>
                    <a:pt x="104" y="1427"/>
                  </a:cubicBezTo>
                  <a:cubicBezTo>
                    <a:pt x="438" y="1771"/>
                    <a:pt x="438" y="1771"/>
                    <a:pt x="438" y="1771"/>
                  </a:cubicBezTo>
                  <a:cubicBezTo>
                    <a:pt x="448" y="1781"/>
                    <a:pt x="458" y="1781"/>
                    <a:pt x="469" y="1771"/>
                  </a:cubicBezTo>
                  <a:cubicBezTo>
                    <a:pt x="677" y="1562"/>
                    <a:pt x="677" y="1562"/>
                    <a:pt x="677" y="1562"/>
                  </a:cubicBezTo>
                  <a:cubicBezTo>
                    <a:pt x="677" y="1854"/>
                    <a:pt x="677" y="1854"/>
                    <a:pt x="677" y="1854"/>
                  </a:cubicBezTo>
                  <a:cubicBezTo>
                    <a:pt x="677" y="1864"/>
                    <a:pt x="688" y="1875"/>
                    <a:pt x="698" y="1875"/>
                  </a:cubicBezTo>
                  <a:cubicBezTo>
                    <a:pt x="1167" y="1875"/>
                    <a:pt x="1167" y="1875"/>
                    <a:pt x="1167" y="1875"/>
                  </a:cubicBezTo>
                  <a:cubicBezTo>
                    <a:pt x="1177" y="1875"/>
                    <a:pt x="1188" y="1864"/>
                    <a:pt x="1188" y="1854"/>
                  </a:cubicBezTo>
                  <a:cubicBezTo>
                    <a:pt x="1188" y="1562"/>
                    <a:pt x="1188" y="1562"/>
                    <a:pt x="1188" y="1562"/>
                  </a:cubicBezTo>
                  <a:cubicBezTo>
                    <a:pt x="1396" y="1771"/>
                    <a:pt x="1396" y="1771"/>
                    <a:pt x="1396" y="1771"/>
                  </a:cubicBezTo>
                  <a:cubicBezTo>
                    <a:pt x="1406" y="1781"/>
                    <a:pt x="1417" y="1781"/>
                    <a:pt x="1427" y="1771"/>
                  </a:cubicBezTo>
                  <a:cubicBezTo>
                    <a:pt x="1760" y="1437"/>
                    <a:pt x="1760" y="1437"/>
                    <a:pt x="1760" y="1437"/>
                  </a:cubicBezTo>
                  <a:cubicBezTo>
                    <a:pt x="1771" y="1427"/>
                    <a:pt x="1771" y="1417"/>
                    <a:pt x="1760" y="1406"/>
                  </a:cubicBezTo>
                  <a:cubicBezTo>
                    <a:pt x="1552" y="1198"/>
                    <a:pt x="1552" y="1198"/>
                    <a:pt x="1552" y="1198"/>
                  </a:cubicBezTo>
                  <a:cubicBezTo>
                    <a:pt x="1854" y="1198"/>
                    <a:pt x="1854" y="1198"/>
                    <a:pt x="1854" y="1198"/>
                  </a:cubicBezTo>
                  <a:cubicBezTo>
                    <a:pt x="1865" y="1198"/>
                    <a:pt x="1875" y="1187"/>
                    <a:pt x="1875" y="1177"/>
                  </a:cubicBezTo>
                  <a:cubicBezTo>
                    <a:pt x="1875" y="708"/>
                    <a:pt x="1875" y="708"/>
                    <a:pt x="1875" y="708"/>
                  </a:cubicBezTo>
                  <a:cubicBezTo>
                    <a:pt x="1875" y="698"/>
                    <a:pt x="1865" y="687"/>
                    <a:pt x="1854" y="687"/>
                  </a:cubicBezTo>
                  <a:moveTo>
                    <a:pt x="1146" y="1302"/>
                  </a:moveTo>
                  <a:lnTo>
                    <a:pt x="1146" y="1302"/>
                  </a:lnTo>
                  <a:cubicBezTo>
                    <a:pt x="760" y="1510"/>
                    <a:pt x="365" y="1114"/>
                    <a:pt x="563" y="729"/>
                  </a:cubicBezTo>
                  <a:cubicBezTo>
                    <a:pt x="604" y="656"/>
                    <a:pt x="656" y="604"/>
                    <a:pt x="719" y="573"/>
                  </a:cubicBezTo>
                  <a:cubicBezTo>
                    <a:pt x="1115" y="375"/>
                    <a:pt x="1500" y="760"/>
                    <a:pt x="1302" y="1156"/>
                  </a:cubicBezTo>
                  <a:cubicBezTo>
                    <a:pt x="1271" y="1219"/>
                    <a:pt x="1219" y="1271"/>
                    <a:pt x="1146" y="13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1" name="Google Shape;811;p28"/>
            <p:cNvGrpSpPr/>
            <p:nvPr/>
          </p:nvGrpSpPr>
          <p:grpSpPr>
            <a:xfrm>
              <a:off x="7548522" y="1661461"/>
              <a:ext cx="177875" cy="177875"/>
              <a:chOff x="2025000" y="896760"/>
              <a:chExt cx="206280" cy="206280"/>
            </a:xfrm>
          </p:grpSpPr>
          <p:sp>
            <p:nvSpPr>
              <p:cNvPr id="812" name="Google Shape;812;p28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28"/>
            <p:cNvGrpSpPr/>
            <p:nvPr/>
          </p:nvGrpSpPr>
          <p:grpSpPr>
            <a:xfrm>
              <a:off x="4977132" y="2933817"/>
              <a:ext cx="177875" cy="177875"/>
              <a:chOff x="2025000" y="896760"/>
              <a:chExt cx="206280" cy="206280"/>
            </a:xfrm>
          </p:grpSpPr>
          <p:sp>
            <p:nvSpPr>
              <p:cNvPr id="817" name="Google Shape;817;p28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1" name="Google Shape;821;p28"/>
            <p:cNvSpPr/>
            <p:nvPr/>
          </p:nvSpPr>
          <p:spPr>
            <a:xfrm>
              <a:off x="4723541" y="3261087"/>
              <a:ext cx="449409" cy="449409"/>
            </a:xfrm>
            <a:custGeom>
              <a:avLst/>
              <a:gdLst/>
              <a:ahLst/>
              <a:cxnLst/>
              <a:rect l="l" t="t" r="r" b="b"/>
              <a:pathLst>
                <a:path w="1875" h="1875" extrusionOk="0">
                  <a:moveTo>
                    <a:pt x="1854" y="687"/>
                  </a:moveTo>
                  <a:lnTo>
                    <a:pt x="1854" y="687"/>
                  </a:lnTo>
                  <a:cubicBezTo>
                    <a:pt x="1563" y="687"/>
                    <a:pt x="1563" y="687"/>
                    <a:pt x="1563" y="687"/>
                  </a:cubicBezTo>
                  <a:cubicBezTo>
                    <a:pt x="1771" y="479"/>
                    <a:pt x="1771" y="479"/>
                    <a:pt x="1771" y="479"/>
                  </a:cubicBezTo>
                  <a:cubicBezTo>
                    <a:pt x="1771" y="469"/>
                    <a:pt x="1771" y="458"/>
                    <a:pt x="1771" y="448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04"/>
                    <a:pt x="1406" y="104"/>
                    <a:pt x="1406" y="114"/>
                  </a:cubicBezTo>
                  <a:cubicBezTo>
                    <a:pt x="1198" y="323"/>
                    <a:pt x="1198" y="323"/>
                    <a:pt x="1198" y="323"/>
                  </a:cubicBezTo>
                  <a:cubicBezTo>
                    <a:pt x="1198" y="21"/>
                    <a:pt x="1198" y="21"/>
                    <a:pt x="1198" y="21"/>
                  </a:cubicBezTo>
                  <a:cubicBezTo>
                    <a:pt x="1198" y="10"/>
                    <a:pt x="1188" y="0"/>
                    <a:pt x="1177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688" y="0"/>
                    <a:pt x="677" y="10"/>
                    <a:pt x="677" y="21"/>
                  </a:cubicBezTo>
                  <a:cubicBezTo>
                    <a:pt x="677" y="312"/>
                    <a:pt x="677" y="312"/>
                    <a:pt x="677" y="312"/>
                  </a:cubicBezTo>
                  <a:cubicBezTo>
                    <a:pt x="469" y="104"/>
                    <a:pt x="469" y="104"/>
                    <a:pt x="469" y="104"/>
                  </a:cubicBezTo>
                  <a:cubicBezTo>
                    <a:pt x="458" y="104"/>
                    <a:pt x="448" y="104"/>
                    <a:pt x="448" y="104"/>
                  </a:cubicBezTo>
                  <a:cubicBezTo>
                    <a:pt x="104" y="448"/>
                    <a:pt x="104" y="448"/>
                    <a:pt x="104" y="448"/>
                  </a:cubicBezTo>
                  <a:cubicBezTo>
                    <a:pt x="94" y="448"/>
                    <a:pt x="94" y="469"/>
                    <a:pt x="104" y="469"/>
                  </a:cubicBezTo>
                  <a:cubicBezTo>
                    <a:pt x="313" y="677"/>
                    <a:pt x="313" y="677"/>
                    <a:pt x="313" y="677"/>
                  </a:cubicBezTo>
                  <a:cubicBezTo>
                    <a:pt x="21" y="677"/>
                    <a:pt x="21" y="677"/>
                    <a:pt x="21" y="677"/>
                  </a:cubicBezTo>
                  <a:cubicBezTo>
                    <a:pt x="10" y="677"/>
                    <a:pt x="0" y="687"/>
                    <a:pt x="0" y="698"/>
                  </a:cubicBezTo>
                  <a:cubicBezTo>
                    <a:pt x="0" y="1177"/>
                    <a:pt x="0" y="1177"/>
                    <a:pt x="0" y="1177"/>
                  </a:cubicBezTo>
                  <a:cubicBezTo>
                    <a:pt x="0" y="1187"/>
                    <a:pt x="10" y="1198"/>
                    <a:pt x="21" y="1198"/>
                  </a:cubicBezTo>
                  <a:cubicBezTo>
                    <a:pt x="313" y="1198"/>
                    <a:pt x="313" y="1198"/>
                    <a:pt x="313" y="1198"/>
                  </a:cubicBezTo>
                  <a:cubicBezTo>
                    <a:pt x="104" y="1406"/>
                    <a:pt x="104" y="1406"/>
                    <a:pt x="104" y="1406"/>
                  </a:cubicBezTo>
                  <a:cubicBezTo>
                    <a:pt x="94" y="1417"/>
                    <a:pt x="94" y="1427"/>
                    <a:pt x="104" y="1427"/>
                  </a:cubicBezTo>
                  <a:cubicBezTo>
                    <a:pt x="438" y="1771"/>
                    <a:pt x="438" y="1771"/>
                    <a:pt x="438" y="1771"/>
                  </a:cubicBezTo>
                  <a:cubicBezTo>
                    <a:pt x="448" y="1781"/>
                    <a:pt x="458" y="1781"/>
                    <a:pt x="469" y="1771"/>
                  </a:cubicBezTo>
                  <a:cubicBezTo>
                    <a:pt x="677" y="1562"/>
                    <a:pt x="677" y="1562"/>
                    <a:pt x="677" y="1562"/>
                  </a:cubicBezTo>
                  <a:cubicBezTo>
                    <a:pt x="677" y="1854"/>
                    <a:pt x="677" y="1854"/>
                    <a:pt x="677" y="1854"/>
                  </a:cubicBezTo>
                  <a:cubicBezTo>
                    <a:pt x="677" y="1864"/>
                    <a:pt x="688" y="1875"/>
                    <a:pt x="698" y="1875"/>
                  </a:cubicBezTo>
                  <a:cubicBezTo>
                    <a:pt x="1167" y="1875"/>
                    <a:pt x="1167" y="1875"/>
                    <a:pt x="1167" y="1875"/>
                  </a:cubicBezTo>
                  <a:cubicBezTo>
                    <a:pt x="1177" y="1875"/>
                    <a:pt x="1188" y="1864"/>
                    <a:pt x="1188" y="1854"/>
                  </a:cubicBezTo>
                  <a:cubicBezTo>
                    <a:pt x="1188" y="1562"/>
                    <a:pt x="1188" y="1562"/>
                    <a:pt x="1188" y="1562"/>
                  </a:cubicBezTo>
                  <a:cubicBezTo>
                    <a:pt x="1396" y="1771"/>
                    <a:pt x="1396" y="1771"/>
                    <a:pt x="1396" y="1771"/>
                  </a:cubicBezTo>
                  <a:cubicBezTo>
                    <a:pt x="1406" y="1781"/>
                    <a:pt x="1417" y="1781"/>
                    <a:pt x="1427" y="1771"/>
                  </a:cubicBezTo>
                  <a:cubicBezTo>
                    <a:pt x="1760" y="1437"/>
                    <a:pt x="1760" y="1437"/>
                    <a:pt x="1760" y="1437"/>
                  </a:cubicBezTo>
                  <a:cubicBezTo>
                    <a:pt x="1771" y="1427"/>
                    <a:pt x="1771" y="1417"/>
                    <a:pt x="1760" y="1406"/>
                  </a:cubicBezTo>
                  <a:cubicBezTo>
                    <a:pt x="1552" y="1198"/>
                    <a:pt x="1552" y="1198"/>
                    <a:pt x="1552" y="1198"/>
                  </a:cubicBezTo>
                  <a:cubicBezTo>
                    <a:pt x="1854" y="1198"/>
                    <a:pt x="1854" y="1198"/>
                    <a:pt x="1854" y="1198"/>
                  </a:cubicBezTo>
                  <a:cubicBezTo>
                    <a:pt x="1865" y="1198"/>
                    <a:pt x="1875" y="1187"/>
                    <a:pt x="1875" y="1177"/>
                  </a:cubicBezTo>
                  <a:cubicBezTo>
                    <a:pt x="1875" y="708"/>
                    <a:pt x="1875" y="708"/>
                    <a:pt x="1875" y="708"/>
                  </a:cubicBezTo>
                  <a:cubicBezTo>
                    <a:pt x="1875" y="698"/>
                    <a:pt x="1865" y="687"/>
                    <a:pt x="1854" y="687"/>
                  </a:cubicBezTo>
                  <a:moveTo>
                    <a:pt x="1146" y="1302"/>
                  </a:moveTo>
                  <a:lnTo>
                    <a:pt x="1146" y="1302"/>
                  </a:lnTo>
                  <a:cubicBezTo>
                    <a:pt x="760" y="1510"/>
                    <a:pt x="365" y="1114"/>
                    <a:pt x="563" y="729"/>
                  </a:cubicBezTo>
                  <a:cubicBezTo>
                    <a:pt x="604" y="656"/>
                    <a:pt x="656" y="604"/>
                    <a:pt x="719" y="573"/>
                  </a:cubicBezTo>
                  <a:cubicBezTo>
                    <a:pt x="1115" y="375"/>
                    <a:pt x="1500" y="760"/>
                    <a:pt x="1302" y="1156"/>
                  </a:cubicBezTo>
                  <a:cubicBezTo>
                    <a:pt x="1271" y="1219"/>
                    <a:pt x="1219" y="1271"/>
                    <a:pt x="1146" y="13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2" name="Google Shape;822;p28"/>
            <p:cNvGrpSpPr/>
            <p:nvPr/>
          </p:nvGrpSpPr>
          <p:grpSpPr>
            <a:xfrm>
              <a:off x="7081229" y="3358476"/>
              <a:ext cx="1404554" cy="508178"/>
              <a:chOff x="3192128" y="3230269"/>
              <a:chExt cx="1920364" cy="694802"/>
            </a:xfrm>
          </p:grpSpPr>
          <p:sp>
            <p:nvSpPr>
              <p:cNvPr id="823" name="Google Shape;823;p28"/>
              <p:cNvSpPr/>
              <p:nvPr/>
            </p:nvSpPr>
            <p:spPr>
              <a:xfrm>
                <a:off x="3192128" y="3230269"/>
                <a:ext cx="1920364" cy="694802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1263" extrusionOk="0">
                    <a:moveTo>
                      <a:pt x="3491" y="1263"/>
                    </a:moveTo>
                    <a:lnTo>
                      <a:pt x="3491" y="1263"/>
                    </a:lnTo>
                    <a:cubicBezTo>
                      <a:pt x="4" y="1263"/>
                      <a:pt x="4" y="1263"/>
                      <a:pt x="4" y="1263"/>
                    </a:cubicBezTo>
                    <a:cubicBezTo>
                      <a:pt x="-24" y="1041"/>
                      <a:pt x="87" y="799"/>
                      <a:pt x="282" y="697"/>
                    </a:cubicBezTo>
                    <a:cubicBezTo>
                      <a:pt x="486" y="596"/>
                      <a:pt x="746" y="623"/>
                      <a:pt x="913" y="762"/>
                    </a:cubicBezTo>
                    <a:cubicBezTo>
                      <a:pt x="978" y="484"/>
                      <a:pt x="1144" y="215"/>
                      <a:pt x="1413" y="94"/>
                    </a:cubicBezTo>
                    <a:cubicBezTo>
                      <a:pt x="1673" y="-36"/>
                      <a:pt x="1988" y="-26"/>
                      <a:pt x="2248" y="94"/>
                    </a:cubicBezTo>
                    <a:cubicBezTo>
                      <a:pt x="2508" y="224"/>
                      <a:pt x="2702" y="484"/>
                      <a:pt x="2767" y="762"/>
                    </a:cubicBezTo>
                    <a:cubicBezTo>
                      <a:pt x="2925" y="688"/>
                      <a:pt x="3130" y="707"/>
                      <a:pt x="3269" y="799"/>
                    </a:cubicBezTo>
                    <a:cubicBezTo>
                      <a:pt x="3417" y="892"/>
                      <a:pt x="3491" y="1087"/>
                      <a:pt x="3491" y="1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3995260" y="3343593"/>
                <a:ext cx="418618" cy="50501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18" extrusionOk="0">
                    <a:moveTo>
                      <a:pt x="761" y="519"/>
                    </a:moveTo>
                    <a:lnTo>
                      <a:pt x="566" y="260"/>
                    </a:lnTo>
                    <a:lnTo>
                      <a:pt x="380" y="0"/>
                    </a:lnTo>
                    <a:lnTo>
                      <a:pt x="194" y="260"/>
                    </a:lnTo>
                    <a:lnTo>
                      <a:pt x="0" y="519"/>
                    </a:lnTo>
                    <a:lnTo>
                      <a:pt x="213" y="519"/>
                    </a:lnTo>
                    <a:lnTo>
                      <a:pt x="213" y="918"/>
                    </a:lnTo>
                    <a:lnTo>
                      <a:pt x="547" y="918"/>
                    </a:lnTo>
                    <a:lnTo>
                      <a:pt x="547" y="519"/>
                    </a:lnTo>
                    <a:lnTo>
                      <a:pt x="761" y="5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5" name="Google Shape;825;p28"/>
            <p:cNvGrpSpPr/>
            <p:nvPr/>
          </p:nvGrpSpPr>
          <p:grpSpPr>
            <a:xfrm>
              <a:off x="4928839" y="1630731"/>
              <a:ext cx="639482" cy="745958"/>
              <a:chOff x="636583" y="1080785"/>
              <a:chExt cx="741600" cy="865080"/>
            </a:xfrm>
          </p:grpSpPr>
          <p:sp>
            <p:nvSpPr>
              <p:cNvPr id="826" name="Google Shape;826;p28"/>
              <p:cNvSpPr/>
              <p:nvPr/>
            </p:nvSpPr>
            <p:spPr>
              <a:xfrm>
                <a:off x="636583" y="1531505"/>
                <a:ext cx="741600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151" extrusionOk="0">
                    <a:moveTo>
                      <a:pt x="2060" y="1151"/>
                    </a:moveTo>
                    <a:lnTo>
                      <a:pt x="0" y="1151"/>
                    </a:lnTo>
                    <a:lnTo>
                      <a:pt x="0" y="0"/>
                    </a:lnTo>
                    <a:lnTo>
                      <a:pt x="2060" y="0"/>
                    </a:lnTo>
                    <a:lnTo>
                      <a:pt x="2060" y="115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>
                <a:off x="636583" y="1738865"/>
                <a:ext cx="741600" cy="2070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575" extrusionOk="0">
                    <a:moveTo>
                      <a:pt x="0" y="575"/>
                    </a:moveTo>
                    <a:lnTo>
                      <a:pt x="1031" y="0"/>
                    </a:lnTo>
                    <a:lnTo>
                      <a:pt x="2060" y="575"/>
                    </a:lnTo>
                    <a:lnTo>
                      <a:pt x="0" y="575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>
                <a:off x="710023" y="1080785"/>
                <a:ext cx="594720" cy="47772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327" extrusionOk="0">
                    <a:moveTo>
                      <a:pt x="1652" y="1327"/>
                    </a:moveTo>
                    <a:lnTo>
                      <a:pt x="0" y="1327"/>
                    </a:lnTo>
                    <a:lnTo>
                      <a:pt x="0" y="0"/>
                    </a:lnTo>
                    <a:lnTo>
                      <a:pt x="1652" y="0"/>
                    </a:lnTo>
                    <a:lnTo>
                      <a:pt x="1652" y="1327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>
                <a:off x="636583" y="1531505"/>
                <a:ext cx="741600" cy="20736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576" extrusionOk="0">
                    <a:moveTo>
                      <a:pt x="2060" y="0"/>
                    </a:moveTo>
                    <a:lnTo>
                      <a:pt x="1031" y="576"/>
                    </a:lnTo>
                    <a:lnTo>
                      <a:pt x="0" y="0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>
                <a:off x="740263" y="1121105"/>
                <a:ext cx="45072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20" extrusionOk="0">
                    <a:moveTo>
                      <a:pt x="1252" y="120"/>
                    </a:moveTo>
                    <a:lnTo>
                      <a:pt x="0" y="120"/>
                    </a:lnTo>
                    <a:lnTo>
                      <a:pt x="0" y="0"/>
                    </a:lnTo>
                    <a:lnTo>
                      <a:pt x="1252" y="0"/>
                    </a:lnTo>
                    <a:lnTo>
                      <a:pt x="1252" y="1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>
                <a:off x="740263" y="1204265"/>
                <a:ext cx="54108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56" extrusionOk="0">
                    <a:moveTo>
                      <a:pt x="1503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1503" y="0"/>
                    </a:lnTo>
                    <a:lnTo>
                      <a:pt x="1503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8"/>
              <p:cNvSpPr/>
              <p:nvPr/>
            </p:nvSpPr>
            <p:spPr>
              <a:xfrm>
                <a:off x="740262" y="1254665"/>
                <a:ext cx="4341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5" extrusionOk="0">
                    <a:moveTo>
                      <a:pt x="1206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1206" y="0"/>
                    </a:lnTo>
                    <a:lnTo>
                      <a:pt x="1206" y="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8"/>
              <p:cNvSpPr/>
              <p:nvPr/>
            </p:nvSpPr>
            <p:spPr>
              <a:xfrm>
                <a:off x="740262" y="1304705"/>
                <a:ext cx="43416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65" extrusionOk="0">
                    <a:moveTo>
                      <a:pt x="1206" y="65"/>
                    </a:moveTo>
                    <a:lnTo>
                      <a:pt x="0" y="65"/>
                    </a:lnTo>
                    <a:lnTo>
                      <a:pt x="0" y="0"/>
                    </a:lnTo>
                    <a:lnTo>
                      <a:pt x="1206" y="0"/>
                    </a:lnTo>
                    <a:lnTo>
                      <a:pt x="1206" y="6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>
                <a:off x="740263" y="1358345"/>
                <a:ext cx="30384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5" extrusionOk="0">
                    <a:moveTo>
                      <a:pt x="844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844" y="0"/>
                    </a:lnTo>
                    <a:lnTo>
                      <a:pt x="844" y="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>
                <a:off x="740263" y="1408385"/>
                <a:ext cx="17028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65" extrusionOk="0">
                    <a:moveTo>
                      <a:pt x="473" y="65"/>
                    </a:moveTo>
                    <a:lnTo>
                      <a:pt x="0" y="65"/>
                    </a:lnTo>
                    <a:lnTo>
                      <a:pt x="0" y="0"/>
                    </a:lnTo>
                    <a:lnTo>
                      <a:pt x="473" y="0"/>
                    </a:lnTo>
                    <a:lnTo>
                      <a:pt x="473" y="6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" name="Google Shape;836;p28"/>
            <p:cNvGrpSpPr/>
            <p:nvPr/>
          </p:nvGrpSpPr>
          <p:grpSpPr>
            <a:xfrm rot="5400000">
              <a:off x="5564167" y="3652242"/>
              <a:ext cx="80401" cy="570256"/>
              <a:chOff x="6164040" y="10"/>
              <a:chExt cx="93240" cy="661320"/>
            </a:xfrm>
          </p:grpSpPr>
          <p:sp>
            <p:nvSpPr>
              <p:cNvPr id="837" name="Google Shape;837;p28"/>
              <p:cNvSpPr/>
              <p:nvPr/>
            </p:nvSpPr>
            <p:spPr>
              <a:xfrm>
                <a:off x="6164040" y="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38" name="Google Shape;838;p28"/>
              <p:cNvCxnSpPr/>
              <p:nvPr/>
            </p:nvCxnSpPr>
            <p:spPr>
              <a:xfrm>
                <a:off x="6210840" y="468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839" name="Google Shape;839;p28"/>
              <p:cNvSpPr/>
              <p:nvPr/>
            </p:nvSpPr>
            <p:spPr>
              <a:xfrm>
                <a:off x="6183840" y="6040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0" name="Google Shape;840;p28"/>
            <p:cNvSpPr/>
            <p:nvPr/>
          </p:nvSpPr>
          <p:spPr>
            <a:xfrm>
              <a:off x="7958497" y="1234664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1" name="Google Shape;841;p28"/>
            <p:cNvGrpSpPr/>
            <p:nvPr/>
          </p:nvGrpSpPr>
          <p:grpSpPr>
            <a:xfrm>
              <a:off x="6296669" y="3785360"/>
              <a:ext cx="115479" cy="116152"/>
              <a:chOff x="8171040" y="1479910"/>
              <a:chExt cx="133920" cy="134700"/>
            </a:xfrm>
          </p:grpSpPr>
          <p:cxnSp>
            <p:nvCxnSpPr>
              <p:cNvPr id="842" name="Google Shape;842;p28"/>
              <p:cNvCxnSpPr/>
              <p:nvPr/>
            </p:nvCxnSpPr>
            <p:spPr>
              <a:xfrm rot="10800000" flipH="1">
                <a:off x="8171040" y="1479910"/>
                <a:ext cx="133800" cy="13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43" name="Google Shape;843;p28"/>
              <p:cNvCxnSpPr/>
              <p:nvPr/>
            </p:nvCxnSpPr>
            <p:spPr>
              <a:xfrm rot="10800000">
                <a:off x="8171160" y="1479910"/>
                <a:ext cx="133800" cy="13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44" name="Google Shape;844;p28"/>
            <p:cNvSpPr/>
            <p:nvPr/>
          </p:nvSpPr>
          <p:spPr>
            <a:xfrm>
              <a:off x="6874199" y="3920142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5" name="Google Shape;845;p28"/>
            <p:cNvGrpSpPr/>
            <p:nvPr/>
          </p:nvGrpSpPr>
          <p:grpSpPr>
            <a:xfrm rot="-5400000" flipH="1">
              <a:off x="6540366" y="1322577"/>
              <a:ext cx="80401" cy="926235"/>
              <a:chOff x="6164040" y="-412815"/>
              <a:chExt cx="93240" cy="1074145"/>
            </a:xfrm>
          </p:grpSpPr>
          <p:sp>
            <p:nvSpPr>
              <p:cNvPr id="846" name="Google Shape;846;p28"/>
              <p:cNvSpPr/>
              <p:nvPr/>
            </p:nvSpPr>
            <p:spPr>
              <a:xfrm>
                <a:off x="6164040" y="-412815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47" name="Google Shape;847;p28"/>
              <p:cNvCxnSpPr/>
              <p:nvPr/>
            </p:nvCxnSpPr>
            <p:spPr>
              <a:xfrm rot="5400000">
                <a:off x="5715090" y="138555"/>
                <a:ext cx="991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848" name="Google Shape;848;p28"/>
              <p:cNvSpPr/>
              <p:nvPr/>
            </p:nvSpPr>
            <p:spPr>
              <a:xfrm>
                <a:off x="6183840" y="6040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642337" y="599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1 и шаг 2</a:t>
            </a:r>
            <a:endParaRPr dirty="0"/>
          </a:p>
        </p:txBody>
      </p:sp>
      <p:sp>
        <p:nvSpPr>
          <p:cNvPr id="948" name="Google Shape;948;p32"/>
          <p:cNvSpPr txBox="1">
            <a:spLocks noGrp="1"/>
          </p:cNvSpPr>
          <p:nvPr>
            <p:ph type="subTitle" idx="5"/>
          </p:nvPr>
        </p:nvSpPr>
        <p:spPr>
          <a:xfrm>
            <a:off x="1029599" y="15694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Сбор данных</a:t>
            </a:r>
            <a:endParaRPr dirty="0"/>
          </a:p>
        </p:txBody>
      </p:sp>
      <p:sp>
        <p:nvSpPr>
          <p:cNvPr id="950" name="Google Shape;950;p32"/>
          <p:cNvSpPr txBox="1">
            <a:spLocks noGrp="1"/>
          </p:cNvSpPr>
          <p:nvPr>
            <p:ph type="subTitle" idx="2"/>
          </p:nvPr>
        </p:nvSpPr>
        <p:spPr>
          <a:xfrm>
            <a:off x="1044315" y="2020156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Для получения данных о недвижимости можно использовать различные методы, включая веб-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скрапинг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популярных сайтов недвижимости, таких как ЦИАН,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Авито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и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ДомКлик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. Также можно обратиться к открытым источникам данных, государственным базам данных или специализированным API. Причиной использования этих источников является то, что они предоставляют разнообразную и актуальную информацию о недвижимости, необходимую для обучения модели оценки стоимости.</a:t>
            </a:r>
            <a:endParaRPr dirty="0"/>
          </a:p>
        </p:txBody>
      </p:sp>
      <p:sp>
        <p:nvSpPr>
          <p:cNvPr id="951" name="Google Shape;951;p32"/>
          <p:cNvSpPr txBox="1">
            <a:spLocks noGrp="1"/>
          </p:cNvSpPr>
          <p:nvPr>
            <p:ph type="subTitle" idx="3"/>
          </p:nvPr>
        </p:nvSpPr>
        <p:spPr>
          <a:xfrm>
            <a:off x="571680" y="3703959"/>
            <a:ext cx="8020712" cy="1002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        Изучение и обработка выбросов, заполнение пропущенных значений или их удаление, а также преобразование категориальных признаков в числовые, например, с использованием методов кодирования категорий или векторизации. Причины: Предварительная обработка данных необходима для улучшения качества модели путем устранения шумов, выбросов и некорректных значений.</a:t>
            </a:r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6"/>
          </p:nvPr>
        </p:nvSpPr>
        <p:spPr>
          <a:xfrm>
            <a:off x="1029599" y="3239816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данных</a:t>
            </a:r>
          </a:p>
        </p:txBody>
      </p:sp>
      <p:grpSp>
        <p:nvGrpSpPr>
          <p:cNvPr id="971" name="Google Shape;971;p32"/>
          <p:cNvGrpSpPr/>
          <p:nvPr/>
        </p:nvGrpSpPr>
        <p:grpSpPr>
          <a:xfrm>
            <a:off x="521474" y="1633844"/>
            <a:ext cx="431300" cy="431300"/>
            <a:chOff x="1451131" y="3811576"/>
            <a:chExt cx="431300" cy="431300"/>
          </a:xfrm>
        </p:grpSpPr>
        <p:sp>
          <p:nvSpPr>
            <p:cNvPr id="972" name="Google Shape;972;p32"/>
            <p:cNvSpPr/>
            <p:nvPr/>
          </p:nvSpPr>
          <p:spPr>
            <a:xfrm>
              <a:off x="1451131" y="3811576"/>
              <a:ext cx="431300" cy="431300"/>
            </a:xfrm>
            <a:custGeom>
              <a:avLst/>
              <a:gdLst/>
              <a:ahLst/>
              <a:cxnLst/>
              <a:rect l="l" t="t" r="r" b="b"/>
              <a:pathLst>
                <a:path w="1993" h="1993" extrusionOk="0">
                  <a:moveTo>
                    <a:pt x="1926" y="416"/>
                  </a:moveTo>
                  <a:lnTo>
                    <a:pt x="1926" y="416"/>
                  </a:lnTo>
                  <a:cubicBezTo>
                    <a:pt x="1864" y="416"/>
                    <a:pt x="1864" y="416"/>
                    <a:pt x="1864" y="416"/>
                  </a:cubicBezTo>
                  <a:cubicBezTo>
                    <a:pt x="1864" y="31"/>
                    <a:pt x="1864" y="31"/>
                    <a:pt x="1864" y="31"/>
                  </a:cubicBezTo>
                  <a:cubicBezTo>
                    <a:pt x="1864" y="14"/>
                    <a:pt x="1851" y="0"/>
                    <a:pt x="1834" y="0"/>
                  </a:cubicBezTo>
                  <a:cubicBezTo>
                    <a:pt x="1383" y="0"/>
                    <a:pt x="1383" y="0"/>
                    <a:pt x="1383" y="0"/>
                  </a:cubicBezTo>
                  <a:cubicBezTo>
                    <a:pt x="1381" y="0"/>
                    <a:pt x="1378" y="2"/>
                    <a:pt x="1376" y="4"/>
                  </a:cubicBezTo>
                  <a:cubicBezTo>
                    <a:pt x="1351" y="28"/>
                    <a:pt x="1369" y="58"/>
                    <a:pt x="1393" y="58"/>
                  </a:cubicBezTo>
                  <a:cubicBezTo>
                    <a:pt x="1768" y="58"/>
                    <a:pt x="1768" y="58"/>
                    <a:pt x="1768" y="58"/>
                  </a:cubicBezTo>
                  <a:cubicBezTo>
                    <a:pt x="1787" y="58"/>
                    <a:pt x="1802" y="74"/>
                    <a:pt x="1802" y="93"/>
                  </a:cubicBezTo>
                  <a:cubicBezTo>
                    <a:pt x="1802" y="249"/>
                    <a:pt x="1802" y="249"/>
                    <a:pt x="1802" y="249"/>
                  </a:cubicBezTo>
                  <a:cubicBezTo>
                    <a:pt x="187" y="249"/>
                    <a:pt x="187" y="249"/>
                    <a:pt x="187" y="24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7" y="72"/>
                    <a:pt x="200" y="58"/>
                    <a:pt x="218" y="58"/>
                  </a:cubicBezTo>
                  <a:cubicBezTo>
                    <a:pt x="1256" y="58"/>
                    <a:pt x="1256" y="58"/>
                    <a:pt x="1256" y="58"/>
                  </a:cubicBezTo>
                  <a:cubicBezTo>
                    <a:pt x="1266" y="58"/>
                    <a:pt x="1276" y="53"/>
                    <a:pt x="1280" y="44"/>
                  </a:cubicBezTo>
                  <a:cubicBezTo>
                    <a:pt x="1291" y="22"/>
                    <a:pt x="1275" y="0"/>
                    <a:pt x="1254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170" y="0"/>
                    <a:pt x="128" y="42"/>
                    <a:pt x="128" y="93"/>
                  </a:cubicBezTo>
                  <a:cubicBezTo>
                    <a:pt x="128" y="416"/>
                    <a:pt x="128" y="416"/>
                    <a:pt x="128" y="416"/>
                  </a:cubicBezTo>
                  <a:cubicBezTo>
                    <a:pt x="31" y="416"/>
                    <a:pt x="31" y="416"/>
                    <a:pt x="31" y="416"/>
                  </a:cubicBezTo>
                  <a:cubicBezTo>
                    <a:pt x="13" y="416"/>
                    <a:pt x="0" y="430"/>
                    <a:pt x="0" y="448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0" y="736"/>
                    <a:pt x="2" y="739"/>
                    <a:pt x="4" y="741"/>
                  </a:cubicBezTo>
                  <a:cubicBezTo>
                    <a:pt x="29" y="765"/>
                    <a:pt x="58" y="747"/>
                    <a:pt x="58" y="723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79"/>
                    <a:pt x="61" y="475"/>
                    <a:pt x="66" y="475"/>
                  </a:cubicBezTo>
                  <a:cubicBezTo>
                    <a:pt x="128" y="475"/>
                    <a:pt x="128" y="475"/>
                    <a:pt x="128" y="475"/>
                  </a:cubicBezTo>
                  <a:cubicBezTo>
                    <a:pt x="128" y="1312"/>
                    <a:pt x="128" y="1312"/>
                    <a:pt x="128" y="1312"/>
                  </a:cubicBezTo>
                  <a:cubicBezTo>
                    <a:pt x="128" y="1351"/>
                    <a:pt x="159" y="1382"/>
                    <a:pt x="198" y="1382"/>
                  </a:cubicBezTo>
                  <a:cubicBezTo>
                    <a:pt x="1834" y="1382"/>
                    <a:pt x="1834" y="1382"/>
                    <a:pt x="1834" y="1382"/>
                  </a:cubicBezTo>
                  <a:cubicBezTo>
                    <a:pt x="1851" y="1382"/>
                    <a:pt x="1864" y="1368"/>
                    <a:pt x="1864" y="1352"/>
                  </a:cubicBezTo>
                  <a:cubicBezTo>
                    <a:pt x="1864" y="1100"/>
                    <a:pt x="1864" y="1100"/>
                    <a:pt x="1864" y="1100"/>
                  </a:cubicBezTo>
                  <a:cubicBezTo>
                    <a:pt x="1864" y="1098"/>
                    <a:pt x="1863" y="1095"/>
                    <a:pt x="1861" y="1093"/>
                  </a:cubicBezTo>
                  <a:cubicBezTo>
                    <a:pt x="1836" y="1068"/>
                    <a:pt x="1806" y="1086"/>
                    <a:pt x="1806" y="1110"/>
                  </a:cubicBezTo>
                  <a:cubicBezTo>
                    <a:pt x="1806" y="1313"/>
                    <a:pt x="1806" y="1313"/>
                    <a:pt x="1806" y="1313"/>
                  </a:cubicBezTo>
                  <a:cubicBezTo>
                    <a:pt x="1806" y="1319"/>
                    <a:pt x="1801" y="1323"/>
                    <a:pt x="1794" y="1323"/>
                  </a:cubicBezTo>
                  <a:cubicBezTo>
                    <a:pt x="1405" y="1323"/>
                    <a:pt x="1405" y="1323"/>
                    <a:pt x="1405" y="1323"/>
                  </a:cubicBezTo>
                  <a:cubicBezTo>
                    <a:pt x="1405" y="1229"/>
                    <a:pt x="1405" y="1229"/>
                    <a:pt x="1405" y="1229"/>
                  </a:cubicBezTo>
                  <a:cubicBezTo>
                    <a:pt x="1405" y="1208"/>
                    <a:pt x="1389" y="1190"/>
                    <a:pt x="1369" y="1187"/>
                  </a:cubicBezTo>
                  <a:cubicBezTo>
                    <a:pt x="1333" y="1183"/>
                    <a:pt x="1333" y="1183"/>
                    <a:pt x="1333" y="1183"/>
                  </a:cubicBezTo>
                  <a:cubicBezTo>
                    <a:pt x="1328" y="1168"/>
                    <a:pt x="1322" y="1153"/>
                    <a:pt x="1315" y="1138"/>
                  </a:cubicBezTo>
                  <a:cubicBezTo>
                    <a:pt x="1337" y="1110"/>
                    <a:pt x="1337" y="1110"/>
                    <a:pt x="1337" y="1110"/>
                  </a:cubicBezTo>
                  <a:cubicBezTo>
                    <a:pt x="1350" y="1094"/>
                    <a:pt x="1348" y="1070"/>
                    <a:pt x="1333" y="1056"/>
                  </a:cubicBezTo>
                  <a:cubicBezTo>
                    <a:pt x="1238" y="959"/>
                    <a:pt x="1238" y="959"/>
                    <a:pt x="1238" y="959"/>
                  </a:cubicBezTo>
                  <a:cubicBezTo>
                    <a:pt x="1223" y="945"/>
                    <a:pt x="1200" y="943"/>
                    <a:pt x="1183" y="956"/>
                  </a:cubicBezTo>
                  <a:cubicBezTo>
                    <a:pt x="1154" y="978"/>
                    <a:pt x="1154" y="978"/>
                    <a:pt x="1154" y="978"/>
                  </a:cubicBezTo>
                  <a:cubicBezTo>
                    <a:pt x="1140" y="971"/>
                    <a:pt x="1125" y="964"/>
                    <a:pt x="1110" y="959"/>
                  </a:cubicBezTo>
                  <a:cubicBezTo>
                    <a:pt x="1105" y="924"/>
                    <a:pt x="1105" y="924"/>
                    <a:pt x="1105" y="924"/>
                  </a:cubicBezTo>
                  <a:cubicBezTo>
                    <a:pt x="1102" y="903"/>
                    <a:pt x="1085" y="887"/>
                    <a:pt x="1064" y="887"/>
                  </a:cubicBezTo>
                  <a:cubicBezTo>
                    <a:pt x="929" y="887"/>
                    <a:pt x="929" y="887"/>
                    <a:pt x="929" y="887"/>
                  </a:cubicBezTo>
                  <a:cubicBezTo>
                    <a:pt x="908" y="887"/>
                    <a:pt x="890" y="903"/>
                    <a:pt x="887" y="924"/>
                  </a:cubicBezTo>
                  <a:cubicBezTo>
                    <a:pt x="883" y="959"/>
                    <a:pt x="883" y="959"/>
                    <a:pt x="883" y="959"/>
                  </a:cubicBezTo>
                  <a:cubicBezTo>
                    <a:pt x="868" y="964"/>
                    <a:pt x="852" y="971"/>
                    <a:pt x="839" y="978"/>
                  </a:cubicBezTo>
                  <a:cubicBezTo>
                    <a:pt x="809" y="956"/>
                    <a:pt x="809" y="956"/>
                    <a:pt x="809" y="956"/>
                  </a:cubicBezTo>
                  <a:cubicBezTo>
                    <a:pt x="794" y="944"/>
                    <a:pt x="770" y="945"/>
                    <a:pt x="755" y="959"/>
                  </a:cubicBezTo>
                  <a:cubicBezTo>
                    <a:pt x="660" y="1056"/>
                    <a:pt x="660" y="1056"/>
                    <a:pt x="660" y="1056"/>
                  </a:cubicBezTo>
                  <a:cubicBezTo>
                    <a:pt x="645" y="1070"/>
                    <a:pt x="643" y="1094"/>
                    <a:pt x="656" y="1110"/>
                  </a:cubicBezTo>
                  <a:cubicBezTo>
                    <a:pt x="678" y="1138"/>
                    <a:pt x="678" y="1138"/>
                    <a:pt x="678" y="1138"/>
                  </a:cubicBezTo>
                  <a:cubicBezTo>
                    <a:pt x="670" y="1153"/>
                    <a:pt x="664" y="1168"/>
                    <a:pt x="660" y="1183"/>
                  </a:cubicBezTo>
                  <a:cubicBezTo>
                    <a:pt x="624" y="1187"/>
                    <a:pt x="624" y="1187"/>
                    <a:pt x="624" y="1187"/>
                  </a:cubicBezTo>
                  <a:cubicBezTo>
                    <a:pt x="603" y="1190"/>
                    <a:pt x="588" y="1208"/>
                    <a:pt x="588" y="1229"/>
                  </a:cubicBezTo>
                  <a:cubicBezTo>
                    <a:pt x="588" y="1323"/>
                    <a:pt x="588" y="1323"/>
                    <a:pt x="588" y="1323"/>
                  </a:cubicBezTo>
                  <a:cubicBezTo>
                    <a:pt x="221" y="1323"/>
                    <a:pt x="221" y="1323"/>
                    <a:pt x="221" y="1323"/>
                  </a:cubicBezTo>
                  <a:cubicBezTo>
                    <a:pt x="202" y="1323"/>
                    <a:pt x="187" y="1309"/>
                    <a:pt x="187" y="1289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06" y="307"/>
                    <a:pt x="1806" y="307"/>
                    <a:pt x="1806" y="307"/>
                  </a:cubicBezTo>
                  <a:cubicBezTo>
                    <a:pt x="1806" y="967"/>
                    <a:pt x="1806" y="967"/>
                    <a:pt x="1806" y="967"/>
                  </a:cubicBezTo>
                  <a:cubicBezTo>
                    <a:pt x="1806" y="983"/>
                    <a:pt x="1817" y="995"/>
                    <a:pt x="1831" y="997"/>
                  </a:cubicBezTo>
                  <a:cubicBezTo>
                    <a:pt x="1850" y="999"/>
                    <a:pt x="1864" y="986"/>
                    <a:pt x="1864" y="969"/>
                  </a:cubicBezTo>
                  <a:cubicBezTo>
                    <a:pt x="1864" y="475"/>
                    <a:pt x="1864" y="475"/>
                    <a:pt x="1864" y="475"/>
                  </a:cubicBezTo>
                  <a:cubicBezTo>
                    <a:pt x="1925" y="475"/>
                    <a:pt x="1925" y="475"/>
                    <a:pt x="1925" y="475"/>
                  </a:cubicBezTo>
                  <a:cubicBezTo>
                    <a:pt x="1930" y="475"/>
                    <a:pt x="1934" y="480"/>
                    <a:pt x="1934" y="485"/>
                  </a:cubicBezTo>
                  <a:cubicBezTo>
                    <a:pt x="1934" y="1444"/>
                    <a:pt x="1934" y="1444"/>
                    <a:pt x="1934" y="1444"/>
                  </a:cubicBezTo>
                  <a:cubicBezTo>
                    <a:pt x="58" y="1444"/>
                    <a:pt x="58" y="1444"/>
                    <a:pt x="58" y="1444"/>
                  </a:cubicBezTo>
                  <a:cubicBezTo>
                    <a:pt x="58" y="850"/>
                    <a:pt x="58" y="850"/>
                    <a:pt x="58" y="850"/>
                  </a:cubicBezTo>
                  <a:cubicBezTo>
                    <a:pt x="58" y="847"/>
                    <a:pt x="57" y="844"/>
                    <a:pt x="54" y="841"/>
                  </a:cubicBezTo>
                  <a:cubicBezTo>
                    <a:pt x="29" y="818"/>
                    <a:pt x="0" y="835"/>
                    <a:pt x="0" y="859"/>
                  </a:cubicBezTo>
                  <a:cubicBezTo>
                    <a:pt x="0" y="1612"/>
                    <a:pt x="0" y="1612"/>
                    <a:pt x="0" y="1612"/>
                  </a:cubicBezTo>
                  <a:cubicBezTo>
                    <a:pt x="0" y="1629"/>
                    <a:pt x="13" y="1643"/>
                    <a:pt x="31" y="1643"/>
                  </a:cubicBezTo>
                  <a:cubicBezTo>
                    <a:pt x="313" y="1643"/>
                    <a:pt x="313" y="1643"/>
                    <a:pt x="313" y="1643"/>
                  </a:cubicBezTo>
                  <a:cubicBezTo>
                    <a:pt x="317" y="1643"/>
                    <a:pt x="321" y="1642"/>
                    <a:pt x="323" y="1639"/>
                  </a:cubicBezTo>
                  <a:cubicBezTo>
                    <a:pt x="346" y="1613"/>
                    <a:pt x="329" y="1584"/>
                    <a:pt x="304" y="1584"/>
                  </a:cubicBezTo>
                  <a:cubicBezTo>
                    <a:pt x="68" y="1584"/>
                    <a:pt x="68" y="1584"/>
                    <a:pt x="68" y="1584"/>
                  </a:cubicBezTo>
                  <a:cubicBezTo>
                    <a:pt x="63" y="1584"/>
                    <a:pt x="58" y="1580"/>
                    <a:pt x="58" y="1574"/>
                  </a:cubicBezTo>
                  <a:cubicBezTo>
                    <a:pt x="58" y="1502"/>
                    <a:pt x="58" y="1502"/>
                    <a:pt x="58" y="1502"/>
                  </a:cubicBezTo>
                  <a:cubicBezTo>
                    <a:pt x="1934" y="1502"/>
                    <a:pt x="1934" y="1502"/>
                    <a:pt x="1934" y="1502"/>
                  </a:cubicBezTo>
                  <a:cubicBezTo>
                    <a:pt x="1934" y="1574"/>
                    <a:pt x="1934" y="1574"/>
                    <a:pt x="1934" y="1574"/>
                  </a:cubicBezTo>
                  <a:cubicBezTo>
                    <a:pt x="1934" y="1580"/>
                    <a:pt x="1930" y="1584"/>
                    <a:pt x="1925" y="1584"/>
                  </a:cubicBezTo>
                  <a:cubicBezTo>
                    <a:pt x="443" y="1584"/>
                    <a:pt x="443" y="1584"/>
                    <a:pt x="443" y="1584"/>
                  </a:cubicBezTo>
                  <a:cubicBezTo>
                    <a:pt x="427" y="1584"/>
                    <a:pt x="413" y="1595"/>
                    <a:pt x="412" y="1610"/>
                  </a:cubicBezTo>
                  <a:cubicBezTo>
                    <a:pt x="409" y="1628"/>
                    <a:pt x="424" y="1643"/>
                    <a:pt x="441" y="1643"/>
                  </a:cubicBezTo>
                  <a:cubicBezTo>
                    <a:pt x="675" y="1643"/>
                    <a:pt x="675" y="1643"/>
                    <a:pt x="675" y="1643"/>
                  </a:cubicBezTo>
                  <a:cubicBezTo>
                    <a:pt x="589" y="1802"/>
                    <a:pt x="589" y="1802"/>
                    <a:pt x="589" y="1802"/>
                  </a:cubicBezTo>
                  <a:cubicBezTo>
                    <a:pt x="469" y="1802"/>
                    <a:pt x="469" y="1802"/>
                    <a:pt x="469" y="1802"/>
                  </a:cubicBezTo>
                  <a:cubicBezTo>
                    <a:pt x="442" y="1802"/>
                    <a:pt x="420" y="1825"/>
                    <a:pt x="420" y="1851"/>
                  </a:cubicBezTo>
                  <a:cubicBezTo>
                    <a:pt x="420" y="1944"/>
                    <a:pt x="420" y="1944"/>
                    <a:pt x="420" y="1944"/>
                  </a:cubicBezTo>
                  <a:cubicBezTo>
                    <a:pt x="420" y="1972"/>
                    <a:pt x="442" y="1993"/>
                    <a:pt x="469" y="1993"/>
                  </a:cubicBezTo>
                  <a:cubicBezTo>
                    <a:pt x="1512" y="1993"/>
                    <a:pt x="1512" y="1993"/>
                    <a:pt x="1512" y="1993"/>
                  </a:cubicBezTo>
                  <a:cubicBezTo>
                    <a:pt x="1539" y="1993"/>
                    <a:pt x="1561" y="1972"/>
                    <a:pt x="1561" y="1944"/>
                  </a:cubicBezTo>
                  <a:cubicBezTo>
                    <a:pt x="1561" y="1851"/>
                    <a:pt x="1561" y="1851"/>
                    <a:pt x="1561" y="1851"/>
                  </a:cubicBezTo>
                  <a:cubicBezTo>
                    <a:pt x="1561" y="1825"/>
                    <a:pt x="1539" y="1802"/>
                    <a:pt x="1512" y="1802"/>
                  </a:cubicBezTo>
                  <a:cubicBezTo>
                    <a:pt x="1402" y="1802"/>
                    <a:pt x="1402" y="1802"/>
                    <a:pt x="1402" y="1802"/>
                  </a:cubicBezTo>
                  <a:cubicBezTo>
                    <a:pt x="1316" y="1643"/>
                    <a:pt x="1316" y="1643"/>
                    <a:pt x="1316" y="1643"/>
                  </a:cubicBezTo>
                  <a:cubicBezTo>
                    <a:pt x="1925" y="1643"/>
                    <a:pt x="1925" y="1643"/>
                    <a:pt x="1925" y="1643"/>
                  </a:cubicBezTo>
                  <a:cubicBezTo>
                    <a:pt x="1963" y="1643"/>
                    <a:pt x="1993" y="1612"/>
                    <a:pt x="1993" y="1574"/>
                  </a:cubicBezTo>
                  <a:cubicBezTo>
                    <a:pt x="1993" y="485"/>
                    <a:pt x="1993" y="485"/>
                    <a:pt x="1993" y="485"/>
                  </a:cubicBezTo>
                  <a:cubicBezTo>
                    <a:pt x="1993" y="448"/>
                    <a:pt x="1963" y="416"/>
                    <a:pt x="1926" y="416"/>
                  </a:cubicBezTo>
                  <a:moveTo>
                    <a:pt x="1175" y="1323"/>
                  </a:moveTo>
                  <a:lnTo>
                    <a:pt x="1175" y="1323"/>
                  </a:lnTo>
                  <a:cubicBezTo>
                    <a:pt x="816" y="1323"/>
                    <a:pt x="816" y="1323"/>
                    <a:pt x="816" y="1323"/>
                  </a:cubicBezTo>
                  <a:cubicBezTo>
                    <a:pt x="815" y="1315"/>
                    <a:pt x="814" y="1306"/>
                    <a:pt x="814" y="1296"/>
                  </a:cubicBezTo>
                  <a:cubicBezTo>
                    <a:pt x="814" y="1196"/>
                    <a:pt x="896" y="1115"/>
                    <a:pt x="996" y="1115"/>
                  </a:cubicBezTo>
                  <a:cubicBezTo>
                    <a:pt x="1096" y="1115"/>
                    <a:pt x="1177" y="1196"/>
                    <a:pt x="1177" y="1296"/>
                  </a:cubicBezTo>
                  <a:cubicBezTo>
                    <a:pt x="1177" y="1306"/>
                    <a:pt x="1177" y="1315"/>
                    <a:pt x="1175" y="1323"/>
                  </a:cubicBezTo>
                  <a:moveTo>
                    <a:pt x="646" y="1244"/>
                  </a:moveTo>
                  <a:lnTo>
                    <a:pt x="646" y="1244"/>
                  </a:lnTo>
                  <a:cubicBezTo>
                    <a:pt x="678" y="1240"/>
                    <a:pt x="678" y="1240"/>
                    <a:pt x="678" y="1240"/>
                  </a:cubicBezTo>
                  <a:cubicBezTo>
                    <a:pt x="694" y="1238"/>
                    <a:pt x="707" y="1226"/>
                    <a:pt x="712" y="1211"/>
                  </a:cubicBezTo>
                  <a:cubicBezTo>
                    <a:pt x="718" y="1192"/>
                    <a:pt x="725" y="1174"/>
                    <a:pt x="734" y="1156"/>
                  </a:cubicBezTo>
                  <a:cubicBezTo>
                    <a:pt x="742" y="1141"/>
                    <a:pt x="740" y="1124"/>
                    <a:pt x="731" y="1111"/>
                  </a:cubicBezTo>
                  <a:cubicBezTo>
                    <a:pt x="711" y="1086"/>
                    <a:pt x="711" y="1086"/>
                    <a:pt x="711" y="1086"/>
                  </a:cubicBezTo>
                  <a:cubicBezTo>
                    <a:pt x="786" y="1011"/>
                    <a:pt x="786" y="1011"/>
                    <a:pt x="786" y="1011"/>
                  </a:cubicBezTo>
                  <a:cubicBezTo>
                    <a:pt x="811" y="1030"/>
                    <a:pt x="811" y="1030"/>
                    <a:pt x="811" y="1030"/>
                  </a:cubicBezTo>
                  <a:cubicBezTo>
                    <a:pt x="824" y="1041"/>
                    <a:pt x="842" y="1042"/>
                    <a:pt x="856" y="1034"/>
                  </a:cubicBezTo>
                  <a:cubicBezTo>
                    <a:pt x="874" y="1026"/>
                    <a:pt x="891" y="1018"/>
                    <a:pt x="911" y="1012"/>
                  </a:cubicBezTo>
                  <a:cubicBezTo>
                    <a:pt x="926" y="1007"/>
                    <a:pt x="937" y="993"/>
                    <a:pt x="940" y="978"/>
                  </a:cubicBezTo>
                  <a:cubicBezTo>
                    <a:pt x="944" y="946"/>
                    <a:pt x="944" y="946"/>
                    <a:pt x="944" y="946"/>
                  </a:cubicBezTo>
                  <a:cubicBezTo>
                    <a:pt x="1049" y="946"/>
                    <a:pt x="1049" y="946"/>
                    <a:pt x="1049" y="946"/>
                  </a:cubicBezTo>
                  <a:cubicBezTo>
                    <a:pt x="1054" y="978"/>
                    <a:pt x="1054" y="978"/>
                    <a:pt x="1054" y="978"/>
                  </a:cubicBezTo>
                  <a:cubicBezTo>
                    <a:pt x="1056" y="993"/>
                    <a:pt x="1066" y="1007"/>
                    <a:pt x="1083" y="1012"/>
                  </a:cubicBezTo>
                  <a:cubicBezTo>
                    <a:pt x="1101" y="1018"/>
                    <a:pt x="1119" y="1026"/>
                    <a:pt x="1136" y="1034"/>
                  </a:cubicBezTo>
                  <a:cubicBezTo>
                    <a:pt x="1151" y="1042"/>
                    <a:pt x="1169" y="1041"/>
                    <a:pt x="1181" y="1030"/>
                  </a:cubicBezTo>
                  <a:cubicBezTo>
                    <a:pt x="1206" y="1011"/>
                    <a:pt x="1206" y="1011"/>
                    <a:pt x="1206" y="1011"/>
                  </a:cubicBezTo>
                  <a:cubicBezTo>
                    <a:pt x="1281" y="1086"/>
                    <a:pt x="1281" y="1086"/>
                    <a:pt x="1281" y="1086"/>
                  </a:cubicBezTo>
                  <a:cubicBezTo>
                    <a:pt x="1262" y="1111"/>
                    <a:pt x="1262" y="1111"/>
                    <a:pt x="1262" y="1111"/>
                  </a:cubicBezTo>
                  <a:cubicBezTo>
                    <a:pt x="1252" y="1124"/>
                    <a:pt x="1250" y="1141"/>
                    <a:pt x="1258" y="1156"/>
                  </a:cubicBezTo>
                  <a:cubicBezTo>
                    <a:pt x="1268" y="1174"/>
                    <a:pt x="1275" y="1192"/>
                    <a:pt x="1280" y="1211"/>
                  </a:cubicBezTo>
                  <a:cubicBezTo>
                    <a:pt x="1285" y="1226"/>
                    <a:pt x="1299" y="1238"/>
                    <a:pt x="1315" y="1240"/>
                  </a:cubicBezTo>
                  <a:cubicBezTo>
                    <a:pt x="1347" y="1244"/>
                    <a:pt x="1347" y="1244"/>
                    <a:pt x="1347" y="1244"/>
                  </a:cubicBezTo>
                  <a:cubicBezTo>
                    <a:pt x="1347" y="1323"/>
                    <a:pt x="1347" y="1323"/>
                    <a:pt x="1347" y="1323"/>
                  </a:cubicBezTo>
                  <a:cubicBezTo>
                    <a:pt x="1234" y="1323"/>
                    <a:pt x="1234" y="1323"/>
                    <a:pt x="1234" y="1323"/>
                  </a:cubicBezTo>
                  <a:cubicBezTo>
                    <a:pt x="1235" y="1315"/>
                    <a:pt x="1236" y="1306"/>
                    <a:pt x="1236" y="1296"/>
                  </a:cubicBezTo>
                  <a:cubicBezTo>
                    <a:pt x="1236" y="1165"/>
                    <a:pt x="1129" y="1057"/>
                    <a:pt x="996" y="1057"/>
                  </a:cubicBezTo>
                  <a:cubicBezTo>
                    <a:pt x="864" y="1057"/>
                    <a:pt x="757" y="1165"/>
                    <a:pt x="757" y="1296"/>
                  </a:cubicBezTo>
                  <a:cubicBezTo>
                    <a:pt x="757" y="1306"/>
                    <a:pt x="758" y="1315"/>
                    <a:pt x="759" y="1323"/>
                  </a:cubicBezTo>
                  <a:cubicBezTo>
                    <a:pt x="646" y="1323"/>
                    <a:pt x="646" y="1323"/>
                    <a:pt x="646" y="1323"/>
                  </a:cubicBezTo>
                  <a:lnTo>
                    <a:pt x="646" y="1244"/>
                  </a:lnTo>
                  <a:moveTo>
                    <a:pt x="1502" y="1861"/>
                  </a:moveTo>
                  <a:lnTo>
                    <a:pt x="1502" y="1861"/>
                  </a:lnTo>
                  <a:cubicBezTo>
                    <a:pt x="1502" y="1935"/>
                    <a:pt x="1502" y="1935"/>
                    <a:pt x="1502" y="1935"/>
                  </a:cubicBezTo>
                  <a:cubicBezTo>
                    <a:pt x="479" y="1935"/>
                    <a:pt x="479" y="1935"/>
                    <a:pt x="479" y="1935"/>
                  </a:cubicBezTo>
                  <a:cubicBezTo>
                    <a:pt x="479" y="1861"/>
                    <a:pt x="479" y="1861"/>
                    <a:pt x="479" y="1861"/>
                  </a:cubicBezTo>
                  <a:lnTo>
                    <a:pt x="1502" y="1861"/>
                  </a:lnTo>
                  <a:moveTo>
                    <a:pt x="803" y="1802"/>
                  </a:moveTo>
                  <a:lnTo>
                    <a:pt x="803" y="1802"/>
                  </a:lnTo>
                  <a:cubicBezTo>
                    <a:pt x="859" y="1764"/>
                    <a:pt x="925" y="1743"/>
                    <a:pt x="996" y="1743"/>
                  </a:cubicBezTo>
                  <a:cubicBezTo>
                    <a:pt x="1066" y="1743"/>
                    <a:pt x="1133" y="1764"/>
                    <a:pt x="1190" y="1802"/>
                  </a:cubicBezTo>
                  <a:lnTo>
                    <a:pt x="803" y="1802"/>
                  </a:lnTo>
                  <a:moveTo>
                    <a:pt x="1337" y="1802"/>
                  </a:moveTo>
                  <a:lnTo>
                    <a:pt x="1337" y="1802"/>
                  </a:lnTo>
                  <a:cubicBezTo>
                    <a:pt x="1281" y="1802"/>
                    <a:pt x="1281" y="1802"/>
                    <a:pt x="1281" y="1802"/>
                  </a:cubicBezTo>
                  <a:cubicBezTo>
                    <a:pt x="1204" y="1726"/>
                    <a:pt x="1104" y="1684"/>
                    <a:pt x="996" y="1684"/>
                  </a:cubicBezTo>
                  <a:cubicBezTo>
                    <a:pt x="888" y="1684"/>
                    <a:pt x="787" y="1726"/>
                    <a:pt x="711" y="1802"/>
                  </a:cubicBezTo>
                  <a:cubicBezTo>
                    <a:pt x="656" y="1802"/>
                    <a:pt x="656" y="1802"/>
                    <a:pt x="656" y="1802"/>
                  </a:cubicBezTo>
                  <a:cubicBezTo>
                    <a:pt x="741" y="1643"/>
                    <a:pt x="741" y="1643"/>
                    <a:pt x="741" y="1643"/>
                  </a:cubicBezTo>
                  <a:cubicBezTo>
                    <a:pt x="1251" y="1643"/>
                    <a:pt x="1251" y="1643"/>
                    <a:pt x="1251" y="1643"/>
                  </a:cubicBezTo>
                  <a:lnTo>
                    <a:pt x="1337" y="18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1607593" y="3911989"/>
              <a:ext cx="57348" cy="68601"/>
            </a:xfrm>
            <a:custGeom>
              <a:avLst/>
              <a:gdLst/>
              <a:ahLst/>
              <a:cxnLst/>
              <a:rect l="l" t="t" r="r" b="b"/>
              <a:pathLst>
                <a:path w="265" h="317" extrusionOk="0">
                  <a:moveTo>
                    <a:pt x="133" y="0"/>
                  </a:moveTo>
                  <a:lnTo>
                    <a:pt x="133" y="0"/>
                  </a:lnTo>
                  <a:cubicBezTo>
                    <a:pt x="118" y="0"/>
                    <a:pt x="104" y="10"/>
                    <a:pt x="98" y="23"/>
                  </a:cubicBezTo>
                  <a:cubicBezTo>
                    <a:pt x="2" y="277"/>
                    <a:pt x="2" y="277"/>
                    <a:pt x="2" y="277"/>
                  </a:cubicBezTo>
                  <a:cubicBezTo>
                    <a:pt x="-3" y="289"/>
                    <a:pt x="2" y="305"/>
                    <a:pt x="13" y="312"/>
                  </a:cubicBezTo>
                  <a:cubicBezTo>
                    <a:pt x="18" y="315"/>
                    <a:pt x="24" y="317"/>
                    <a:pt x="29" y="317"/>
                  </a:cubicBezTo>
                  <a:cubicBezTo>
                    <a:pt x="41" y="317"/>
                    <a:pt x="52" y="310"/>
                    <a:pt x="56" y="298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192" y="252"/>
                    <a:pt x="192" y="252"/>
                    <a:pt x="192" y="252"/>
                  </a:cubicBezTo>
                  <a:cubicBezTo>
                    <a:pt x="208" y="297"/>
                    <a:pt x="208" y="297"/>
                    <a:pt x="208" y="297"/>
                  </a:cubicBezTo>
                  <a:cubicBezTo>
                    <a:pt x="214" y="311"/>
                    <a:pt x="229" y="319"/>
                    <a:pt x="243" y="316"/>
                  </a:cubicBezTo>
                  <a:cubicBezTo>
                    <a:pt x="261" y="312"/>
                    <a:pt x="269" y="294"/>
                    <a:pt x="264" y="277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2" y="10"/>
                    <a:pt x="149" y="0"/>
                    <a:pt x="133" y="0"/>
                  </a:cubicBezTo>
                  <a:moveTo>
                    <a:pt x="96" y="194"/>
                  </a:moveTo>
                  <a:lnTo>
                    <a:pt x="96" y="194"/>
                  </a:lnTo>
                  <a:cubicBezTo>
                    <a:pt x="133" y="97"/>
                    <a:pt x="133" y="97"/>
                    <a:pt x="133" y="97"/>
                  </a:cubicBezTo>
                  <a:cubicBezTo>
                    <a:pt x="170" y="194"/>
                    <a:pt x="170" y="194"/>
                    <a:pt x="170" y="194"/>
                  </a:cubicBezTo>
                  <a:lnTo>
                    <a:pt x="96" y="1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1709521" y="3911989"/>
              <a:ext cx="56699" cy="68601"/>
            </a:xfrm>
            <a:custGeom>
              <a:avLst/>
              <a:gdLst/>
              <a:ahLst/>
              <a:cxnLst/>
              <a:rect l="l" t="t" r="r" b="b"/>
              <a:pathLst>
                <a:path w="262" h="317" extrusionOk="0">
                  <a:moveTo>
                    <a:pt x="15" y="315"/>
                  </a:moveTo>
                  <a:lnTo>
                    <a:pt x="15" y="315"/>
                  </a:lnTo>
                  <a:cubicBezTo>
                    <a:pt x="19" y="316"/>
                    <a:pt x="22" y="317"/>
                    <a:pt x="26" y="317"/>
                  </a:cubicBezTo>
                  <a:cubicBezTo>
                    <a:pt x="38" y="317"/>
                    <a:pt x="49" y="310"/>
                    <a:pt x="53" y="298"/>
                  </a:cubicBezTo>
                  <a:cubicBezTo>
                    <a:pt x="71" y="252"/>
                    <a:pt x="71" y="252"/>
                    <a:pt x="71" y="252"/>
                  </a:cubicBezTo>
                  <a:cubicBezTo>
                    <a:pt x="189" y="252"/>
                    <a:pt x="189" y="252"/>
                    <a:pt x="189" y="25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10" y="309"/>
                    <a:pt x="215" y="314"/>
                    <a:pt x="223" y="315"/>
                  </a:cubicBezTo>
                  <a:cubicBezTo>
                    <a:pt x="250" y="322"/>
                    <a:pt x="268" y="298"/>
                    <a:pt x="261" y="277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2" y="17"/>
                    <a:pt x="158" y="13"/>
                    <a:pt x="155" y="9"/>
                  </a:cubicBezTo>
                  <a:cubicBezTo>
                    <a:pt x="132" y="-9"/>
                    <a:pt x="104" y="2"/>
                    <a:pt x="95" y="23"/>
                  </a:cubicBezTo>
                  <a:cubicBezTo>
                    <a:pt x="2" y="270"/>
                    <a:pt x="2" y="270"/>
                    <a:pt x="2" y="270"/>
                  </a:cubicBezTo>
                  <a:cubicBezTo>
                    <a:pt x="-3" y="282"/>
                    <a:pt x="1" y="300"/>
                    <a:pt x="10" y="310"/>
                  </a:cubicBezTo>
                  <a:lnTo>
                    <a:pt x="15" y="315"/>
                  </a:lnTo>
                  <a:moveTo>
                    <a:pt x="129" y="97"/>
                  </a:moveTo>
                  <a:lnTo>
                    <a:pt x="129" y="97"/>
                  </a:lnTo>
                  <a:cubicBezTo>
                    <a:pt x="166" y="194"/>
                    <a:pt x="166" y="194"/>
                    <a:pt x="166" y="194"/>
                  </a:cubicBezTo>
                  <a:cubicBezTo>
                    <a:pt x="92" y="194"/>
                    <a:pt x="92" y="194"/>
                    <a:pt x="92" y="194"/>
                  </a:cubicBezTo>
                  <a:lnTo>
                    <a:pt x="129" y="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1566908" y="3912422"/>
              <a:ext cx="32461" cy="68385"/>
            </a:xfrm>
            <a:custGeom>
              <a:avLst/>
              <a:gdLst/>
              <a:ahLst/>
              <a:cxnLst/>
              <a:rect l="l" t="t" r="r" b="b"/>
              <a:pathLst>
                <a:path w="150" h="316" extrusionOk="0">
                  <a:moveTo>
                    <a:pt x="91" y="28"/>
                  </a:moveTo>
                  <a:lnTo>
                    <a:pt x="91" y="28"/>
                  </a:lnTo>
                  <a:cubicBezTo>
                    <a:pt x="91" y="236"/>
                    <a:pt x="91" y="236"/>
                    <a:pt x="91" y="236"/>
                  </a:cubicBezTo>
                  <a:cubicBezTo>
                    <a:pt x="91" y="244"/>
                    <a:pt x="87" y="252"/>
                    <a:pt x="80" y="256"/>
                  </a:cubicBezTo>
                  <a:cubicBezTo>
                    <a:pt x="66" y="264"/>
                    <a:pt x="52" y="249"/>
                    <a:pt x="51" y="248"/>
                  </a:cubicBezTo>
                  <a:cubicBezTo>
                    <a:pt x="39" y="236"/>
                    <a:pt x="20" y="236"/>
                    <a:pt x="9" y="248"/>
                  </a:cubicBezTo>
                  <a:cubicBezTo>
                    <a:pt x="-2" y="260"/>
                    <a:pt x="-3" y="278"/>
                    <a:pt x="9" y="289"/>
                  </a:cubicBezTo>
                  <a:cubicBezTo>
                    <a:pt x="21" y="302"/>
                    <a:pt x="45" y="316"/>
                    <a:pt x="72" y="316"/>
                  </a:cubicBezTo>
                  <a:cubicBezTo>
                    <a:pt x="84" y="316"/>
                    <a:pt x="95" y="313"/>
                    <a:pt x="108" y="307"/>
                  </a:cubicBezTo>
                  <a:cubicBezTo>
                    <a:pt x="134" y="293"/>
                    <a:pt x="150" y="265"/>
                    <a:pt x="150" y="236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15"/>
                    <a:pt x="139" y="2"/>
                    <a:pt x="125" y="0"/>
                  </a:cubicBezTo>
                  <a:cubicBezTo>
                    <a:pt x="107" y="-2"/>
                    <a:pt x="91" y="12"/>
                    <a:pt x="91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1660180" y="3912422"/>
              <a:ext cx="53020" cy="68385"/>
            </a:xfrm>
            <a:custGeom>
              <a:avLst/>
              <a:gdLst/>
              <a:ahLst/>
              <a:cxnLst/>
              <a:rect l="l" t="t" r="r" b="b"/>
              <a:pathLst>
                <a:path w="245" h="316" extrusionOk="0">
                  <a:moveTo>
                    <a:pt x="125" y="316"/>
                  </a:moveTo>
                  <a:lnTo>
                    <a:pt x="125" y="316"/>
                  </a:lnTo>
                  <a:cubicBezTo>
                    <a:pt x="140" y="316"/>
                    <a:pt x="155" y="307"/>
                    <a:pt x="160" y="291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9" y="22"/>
                    <a:pt x="240" y="6"/>
                    <a:pt x="225" y="1"/>
                  </a:cubicBezTo>
                  <a:cubicBezTo>
                    <a:pt x="210" y="-4"/>
                    <a:pt x="194" y="4"/>
                    <a:pt x="188" y="19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2" y="4"/>
                    <a:pt x="35" y="-4"/>
                    <a:pt x="20" y="1"/>
                  </a:cubicBezTo>
                  <a:cubicBezTo>
                    <a:pt x="4" y="7"/>
                    <a:pt x="-4" y="23"/>
                    <a:pt x="2" y="38"/>
                  </a:cubicBezTo>
                  <a:cubicBezTo>
                    <a:pt x="90" y="292"/>
                    <a:pt x="90" y="292"/>
                    <a:pt x="90" y="292"/>
                  </a:cubicBezTo>
                  <a:cubicBezTo>
                    <a:pt x="95" y="307"/>
                    <a:pt x="109" y="316"/>
                    <a:pt x="125" y="3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1521247" y="3918048"/>
              <a:ext cx="35491" cy="58863"/>
            </a:xfrm>
            <a:custGeom>
              <a:avLst/>
              <a:gdLst/>
              <a:ahLst/>
              <a:cxnLst/>
              <a:rect l="l" t="t" r="r" b="b"/>
              <a:pathLst>
                <a:path w="164" h="272" extrusionOk="0">
                  <a:moveTo>
                    <a:pt x="156" y="9"/>
                  </a:moveTo>
                  <a:lnTo>
                    <a:pt x="156" y="9"/>
                  </a:lnTo>
                  <a:cubicBezTo>
                    <a:pt x="145" y="-3"/>
                    <a:pt x="126" y="-3"/>
                    <a:pt x="115" y="9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-3" y="127"/>
                    <a:pt x="-3" y="145"/>
                    <a:pt x="9" y="157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21" y="269"/>
                    <a:pt x="128" y="272"/>
                    <a:pt x="136" y="272"/>
                  </a:cubicBezTo>
                  <a:cubicBezTo>
                    <a:pt x="143" y="272"/>
                    <a:pt x="151" y="269"/>
                    <a:pt x="156" y="263"/>
                  </a:cubicBezTo>
                  <a:cubicBezTo>
                    <a:pt x="167" y="251"/>
                    <a:pt x="167" y="233"/>
                    <a:pt x="156" y="222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156" y="50"/>
                    <a:pt x="156" y="50"/>
                    <a:pt x="156" y="50"/>
                  </a:cubicBezTo>
                  <a:cubicBezTo>
                    <a:pt x="167" y="39"/>
                    <a:pt x="167" y="21"/>
                    <a:pt x="156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1776391" y="3918048"/>
              <a:ext cx="35707" cy="58863"/>
            </a:xfrm>
            <a:custGeom>
              <a:avLst/>
              <a:gdLst/>
              <a:ahLst/>
              <a:cxnLst/>
              <a:rect l="l" t="t" r="r" b="b"/>
              <a:pathLst>
                <a:path w="165" h="272" extrusionOk="0">
                  <a:moveTo>
                    <a:pt x="9" y="263"/>
                  </a:moveTo>
                  <a:lnTo>
                    <a:pt x="9" y="263"/>
                  </a:lnTo>
                  <a:cubicBezTo>
                    <a:pt x="15" y="269"/>
                    <a:pt x="22" y="272"/>
                    <a:pt x="29" y="272"/>
                  </a:cubicBezTo>
                  <a:cubicBezTo>
                    <a:pt x="37" y="272"/>
                    <a:pt x="44" y="269"/>
                    <a:pt x="50" y="263"/>
                  </a:cubicBezTo>
                  <a:cubicBezTo>
                    <a:pt x="157" y="157"/>
                    <a:pt x="157" y="157"/>
                    <a:pt x="157" y="157"/>
                  </a:cubicBezTo>
                  <a:cubicBezTo>
                    <a:pt x="168" y="145"/>
                    <a:pt x="168" y="127"/>
                    <a:pt x="157" y="11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39" y="-3"/>
                    <a:pt x="21" y="-3"/>
                    <a:pt x="9" y="9"/>
                  </a:cubicBezTo>
                  <a:cubicBezTo>
                    <a:pt x="-3" y="21"/>
                    <a:pt x="-3" y="39"/>
                    <a:pt x="9" y="50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-3" y="233"/>
                    <a:pt x="-3" y="251"/>
                    <a:pt x="9" y="2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1508046" y="3838410"/>
              <a:ext cx="12768" cy="12768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30" y="0"/>
                  </a:moveTo>
                  <a:lnTo>
                    <a:pt x="30" y="0"/>
                  </a:lnTo>
                  <a:cubicBezTo>
                    <a:pt x="46" y="0"/>
                    <a:pt x="59" y="14"/>
                    <a:pt x="59" y="30"/>
                  </a:cubicBezTo>
                  <a:cubicBezTo>
                    <a:pt x="59" y="46"/>
                    <a:pt x="46" y="59"/>
                    <a:pt x="30" y="59"/>
                  </a:cubicBezTo>
                  <a:cubicBezTo>
                    <a:pt x="14" y="59"/>
                    <a:pt x="0" y="46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1537044" y="3838410"/>
              <a:ext cx="12552" cy="12768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29" y="0"/>
                  </a:moveTo>
                  <a:lnTo>
                    <a:pt x="29" y="0"/>
                  </a:lnTo>
                  <a:cubicBezTo>
                    <a:pt x="45" y="0"/>
                    <a:pt x="58" y="14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ubicBezTo>
                    <a:pt x="12" y="59"/>
                    <a:pt x="0" y="46"/>
                    <a:pt x="0" y="30"/>
                  </a:cubicBezTo>
                  <a:cubicBezTo>
                    <a:pt x="0" y="14"/>
                    <a:pt x="1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1565610" y="3838410"/>
              <a:ext cx="12768" cy="12768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29" y="0"/>
                  </a:moveTo>
                  <a:lnTo>
                    <a:pt x="29" y="0"/>
                  </a:lnTo>
                  <a:cubicBezTo>
                    <a:pt x="46" y="0"/>
                    <a:pt x="59" y="14"/>
                    <a:pt x="59" y="30"/>
                  </a:cubicBezTo>
                  <a:cubicBezTo>
                    <a:pt x="59" y="46"/>
                    <a:pt x="46" y="59"/>
                    <a:pt x="29" y="59"/>
                  </a:cubicBezTo>
                  <a:cubicBezTo>
                    <a:pt x="14" y="59"/>
                    <a:pt x="0" y="46"/>
                    <a:pt x="0" y="30"/>
                  </a:cubicBezTo>
                  <a:cubicBezTo>
                    <a:pt x="0" y="14"/>
                    <a:pt x="1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32"/>
          <p:cNvGrpSpPr/>
          <p:nvPr/>
        </p:nvGrpSpPr>
        <p:grpSpPr>
          <a:xfrm>
            <a:off x="541383" y="3164679"/>
            <a:ext cx="431300" cy="431733"/>
            <a:chOff x="1951680" y="3167764"/>
            <a:chExt cx="431300" cy="431733"/>
          </a:xfrm>
        </p:grpSpPr>
        <p:sp>
          <p:nvSpPr>
            <p:cNvPr id="983" name="Google Shape;983;p32"/>
            <p:cNvSpPr/>
            <p:nvPr/>
          </p:nvSpPr>
          <p:spPr>
            <a:xfrm>
              <a:off x="2152290" y="3337428"/>
              <a:ext cx="29431" cy="14716"/>
            </a:xfrm>
            <a:custGeom>
              <a:avLst/>
              <a:gdLst/>
              <a:ahLst/>
              <a:cxnLst/>
              <a:rect l="l" t="t" r="r" b="b"/>
              <a:pathLst>
                <a:path w="136" h="68" extrusionOk="0">
                  <a:moveTo>
                    <a:pt x="17" y="55"/>
                  </a:moveTo>
                  <a:lnTo>
                    <a:pt x="17" y="55"/>
                  </a:lnTo>
                  <a:cubicBezTo>
                    <a:pt x="33" y="64"/>
                    <a:pt x="51" y="68"/>
                    <a:pt x="68" y="68"/>
                  </a:cubicBezTo>
                  <a:cubicBezTo>
                    <a:pt x="87" y="68"/>
                    <a:pt x="104" y="64"/>
                    <a:pt x="121" y="55"/>
                  </a:cubicBezTo>
                  <a:cubicBezTo>
                    <a:pt x="135" y="48"/>
                    <a:pt x="140" y="31"/>
                    <a:pt x="134" y="16"/>
                  </a:cubicBezTo>
                  <a:cubicBezTo>
                    <a:pt x="126" y="1"/>
                    <a:pt x="108" y="-5"/>
                    <a:pt x="94" y="3"/>
                  </a:cubicBezTo>
                  <a:cubicBezTo>
                    <a:pt x="78" y="11"/>
                    <a:pt x="60" y="11"/>
                    <a:pt x="43" y="3"/>
                  </a:cubicBezTo>
                  <a:cubicBezTo>
                    <a:pt x="30" y="-5"/>
                    <a:pt x="11" y="1"/>
                    <a:pt x="4" y="16"/>
                  </a:cubicBezTo>
                  <a:cubicBezTo>
                    <a:pt x="-4" y="31"/>
                    <a:pt x="2" y="48"/>
                    <a:pt x="17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2145365" y="3365561"/>
              <a:ext cx="43498" cy="17096"/>
            </a:xfrm>
            <a:custGeom>
              <a:avLst/>
              <a:gdLst/>
              <a:ahLst/>
              <a:cxnLst/>
              <a:rect l="l" t="t" r="r" b="b"/>
              <a:pathLst>
                <a:path w="201" h="79" extrusionOk="0">
                  <a:moveTo>
                    <a:pt x="15" y="54"/>
                  </a:moveTo>
                  <a:lnTo>
                    <a:pt x="15" y="54"/>
                  </a:lnTo>
                  <a:cubicBezTo>
                    <a:pt x="42" y="70"/>
                    <a:pt x="71" y="79"/>
                    <a:pt x="100" y="79"/>
                  </a:cubicBezTo>
                  <a:cubicBezTo>
                    <a:pt x="131" y="79"/>
                    <a:pt x="160" y="70"/>
                    <a:pt x="187" y="54"/>
                  </a:cubicBezTo>
                  <a:cubicBezTo>
                    <a:pt x="201" y="46"/>
                    <a:pt x="205" y="28"/>
                    <a:pt x="197" y="14"/>
                  </a:cubicBezTo>
                  <a:cubicBezTo>
                    <a:pt x="188" y="0"/>
                    <a:pt x="170" y="-4"/>
                    <a:pt x="157" y="4"/>
                  </a:cubicBezTo>
                  <a:cubicBezTo>
                    <a:pt x="121" y="25"/>
                    <a:pt x="80" y="25"/>
                    <a:pt x="45" y="4"/>
                  </a:cubicBezTo>
                  <a:cubicBezTo>
                    <a:pt x="31" y="-4"/>
                    <a:pt x="13" y="0"/>
                    <a:pt x="5" y="14"/>
                  </a:cubicBezTo>
                  <a:cubicBezTo>
                    <a:pt x="-4" y="28"/>
                    <a:pt x="1" y="46"/>
                    <a:pt x="15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2179774" y="3281162"/>
              <a:ext cx="35924" cy="15581"/>
            </a:xfrm>
            <a:custGeom>
              <a:avLst/>
              <a:gdLst/>
              <a:ahLst/>
              <a:cxnLst/>
              <a:rect l="l" t="t" r="r" b="b"/>
              <a:pathLst>
                <a:path w="166" h="72" extrusionOk="0">
                  <a:moveTo>
                    <a:pt x="137" y="72"/>
                  </a:moveTo>
                  <a:lnTo>
                    <a:pt x="137" y="72"/>
                  </a:lnTo>
                  <a:cubicBezTo>
                    <a:pt x="147" y="72"/>
                    <a:pt x="156" y="67"/>
                    <a:pt x="161" y="58"/>
                  </a:cubicBezTo>
                  <a:cubicBezTo>
                    <a:pt x="170" y="44"/>
                    <a:pt x="166" y="26"/>
                    <a:pt x="153" y="18"/>
                  </a:cubicBezTo>
                  <a:cubicBezTo>
                    <a:pt x="113" y="-6"/>
                    <a:pt x="53" y="-6"/>
                    <a:pt x="13" y="18"/>
                  </a:cubicBezTo>
                  <a:cubicBezTo>
                    <a:pt x="0" y="26"/>
                    <a:pt x="-4" y="44"/>
                    <a:pt x="5" y="58"/>
                  </a:cubicBezTo>
                  <a:cubicBezTo>
                    <a:pt x="13" y="72"/>
                    <a:pt x="31" y="75"/>
                    <a:pt x="45" y="68"/>
                  </a:cubicBezTo>
                  <a:cubicBezTo>
                    <a:pt x="65" y="55"/>
                    <a:pt x="101" y="55"/>
                    <a:pt x="121" y="68"/>
                  </a:cubicBezTo>
                  <a:cubicBezTo>
                    <a:pt x="126" y="71"/>
                    <a:pt x="131" y="72"/>
                    <a:pt x="13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2118747" y="3281162"/>
              <a:ext cx="35707" cy="15581"/>
            </a:xfrm>
            <a:custGeom>
              <a:avLst/>
              <a:gdLst/>
              <a:ahLst/>
              <a:cxnLst/>
              <a:rect l="l" t="t" r="r" b="b"/>
              <a:pathLst>
                <a:path w="165" h="72" extrusionOk="0">
                  <a:moveTo>
                    <a:pt x="137" y="72"/>
                  </a:moveTo>
                  <a:lnTo>
                    <a:pt x="137" y="72"/>
                  </a:lnTo>
                  <a:cubicBezTo>
                    <a:pt x="147" y="72"/>
                    <a:pt x="155" y="67"/>
                    <a:pt x="161" y="58"/>
                  </a:cubicBezTo>
                  <a:cubicBezTo>
                    <a:pt x="170" y="44"/>
                    <a:pt x="165" y="26"/>
                    <a:pt x="151" y="18"/>
                  </a:cubicBezTo>
                  <a:cubicBezTo>
                    <a:pt x="113" y="-6"/>
                    <a:pt x="53" y="-6"/>
                    <a:pt x="13" y="18"/>
                  </a:cubicBezTo>
                  <a:cubicBezTo>
                    <a:pt x="0" y="26"/>
                    <a:pt x="-4" y="44"/>
                    <a:pt x="4" y="58"/>
                  </a:cubicBezTo>
                  <a:cubicBezTo>
                    <a:pt x="12" y="72"/>
                    <a:pt x="30" y="75"/>
                    <a:pt x="44" y="68"/>
                  </a:cubicBezTo>
                  <a:cubicBezTo>
                    <a:pt x="65" y="55"/>
                    <a:pt x="101" y="55"/>
                    <a:pt x="121" y="68"/>
                  </a:cubicBezTo>
                  <a:cubicBezTo>
                    <a:pt x="126" y="71"/>
                    <a:pt x="131" y="72"/>
                    <a:pt x="13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2191676" y="3305183"/>
              <a:ext cx="12768" cy="22506"/>
            </a:xfrm>
            <a:custGeom>
              <a:avLst/>
              <a:gdLst/>
              <a:ahLst/>
              <a:cxnLst/>
              <a:rect l="l" t="t" r="r" b="b"/>
              <a:pathLst>
                <a:path w="59" h="104" extrusionOk="0">
                  <a:moveTo>
                    <a:pt x="0" y="28"/>
                  </a:moveTo>
                  <a:lnTo>
                    <a:pt x="0" y="28"/>
                  </a:lnTo>
                  <a:cubicBezTo>
                    <a:pt x="0" y="73"/>
                    <a:pt x="0" y="73"/>
                    <a:pt x="0" y="73"/>
                  </a:cubicBezTo>
                  <a:cubicBezTo>
                    <a:pt x="0" y="87"/>
                    <a:pt x="11" y="101"/>
                    <a:pt x="26" y="103"/>
                  </a:cubicBezTo>
                  <a:cubicBezTo>
                    <a:pt x="43" y="105"/>
                    <a:pt x="59" y="91"/>
                    <a:pt x="59" y="73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14"/>
                    <a:pt x="48" y="1"/>
                    <a:pt x="33" y="0"/>
                  </a:cubicBezTo>
                  <a:cubicBezTo>
                    <a:pt x="15" y="-3"/>
                    <a:pt x="0" y="11"/>
                    <a:pt x="0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2130216" y="3305183"/>
              <a:ext cx="12768" cy="22506"/>
            </a:xfrm>
            <a:custGeom>
              <a:avLst/>
              <a:gdLst/>
              <a:ahLst/>
              <a:cxnLst/>
              <a:rect l="l" t="t" r="r" b="b"/>
              <a:pathLst>
                <a:path w="59" h="104" extrusionOk="0">
                  <a:moveTo>
                    <a:pt x="0" y="28"/>
                  </a:moveTo>
                  <a:lnTo>
                    <a:pt x="0" y="28"/>
                  </a:lnTo>
                  <a:cubicBezTo>
                    <a:pt x="0" y="73"/>
                    <a:pt x="0" y="73"/>
                    <a:pt x="0" y="73"/>
                  </a:cubicBezTo>
                  <a:cubicBezTo>
                    <a:pt x="0" y="87"/>
                    <a:pt x="11" y="101"/>
                    <a:pt x="25" y="103"/>
                  </a:cubicBezTo>
                  <a:cubicBezTo>
                    <a:pt x="43" y="105"/>
                    <a:pt x="59" y="91"/>
                    <a:pt x="59" y="73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14"/>
                    <a:pt x="48" y="1"/>
                    <a:pt x="33" y="0"/>
                  </a:cubicBezTo>
                  <a:cubicBezTo>
                    <a:pt x="15" y="-3"/>
                    <a:pt x="0" y="11"/>
                    <a:pt x="0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2106195" y="3473548"/>
              <a:ext cx="33976" cy="55400"/>
            </a:xfrm>
            <a:custGeom>
              <a:avLst/>
              <a:gdLst/>
              <a:ahLst/>
              <a:cxnLst/>
              <a:rect l="l" t="t" r="r" b="b"/>
              <a:pathLst>
                <a:path w="157" h="256" extrusionOk="0">
                  <a:moveTo>
                    <a:pt x="148" y="9"/>
                  </a:moveTo>
                  <a:lnTo>
                    <a:pt x="148" y="9"/>
                  </a:lnTo>
                  <a:cubicBezTo>
                    <a:pt x="136" y="-3"/>
                    <a:pt x="118" y="-3"/>
                    <a:pt x="107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-3" y="119"/>
                    <a:pt x="-3" y="137"/>
                    <a:pt x="8" y="149"/>
                  </a:cubicBezTo>
                  <a:cubicBezTo>
                    <a:pt x="107" y="247"/>
                    <a:pt x="107" y="247"/>
                    <a:pt x="107" y="247"/>
                  </a:cubicBezTo>
                  <a:cubicBezTo>
                    <a:pt x="113" y="253"/>
                    <a:pt x="120" y="256"/>
                    <a:pt x="128" y="256"/>
                  </a:cubicBezTo>
                  <a:cubicBezTo>
                    <a:pt x="136" y="256"/>
                    <a:pt x="142" y="253"/>
                    <a:pt x="148" y="247"/>
                  </a:cubicBezTo>
                  <a:cubicBezTo>
                    <a:pt x="160" y="236"/>
                    <a:pt x="160" y="217"/>
                    <a:pt x="148" y="206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48" y="50"/>
                    <a:pt x="148" y="50"/>
                    <a:pt x="148" y="50"/>
                  </a:cubicBezTo>
                  <a:cubicBezTo>
                    <a:pt x="160" y="39"/>
                    <a:pt x="160" y="20"/>
                    <a:pt x="14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2194057" y="3473548"/>
              <a:ext cx="34192" cy="55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9" y="247"/>
                  </a:moveTo>
                  <a:lnTo>
                    <a:pt x="9" y="247"/>
                  </a:lnTo>
                  <a:cubicBezTo>
                    <a:pt x="15" y="253"/>
                    <a:pt x="22" y="256"/>
                    <a:pt x="30" y="256"/>
                  </a:cubicBezTo>
                  <a:cubicBezTo>
                    <a:pt x="37" y="256"/>
                    <a:pt x="45" y="253"/>
                    <a:pt x="51" y="247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61" y="137"/>
                    <a:pt x="161" y="119"/>
                    <a:pt x="149" y="107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39" y="-3"/>
                    <a:pt x="20" y="-3"/>
                    <a:pt x="9" y="9"/>
                  </a:cubicBezTo>
                  <a:cubicBezTo>
                    <a:pt x="-2" y="20"/>
                    <a:pt x="-2" y="39"/>
                    <a:pt x="9" y="50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-2" y="217"/>
                    <a:pt x="-2" y="236"/>
                    <a:pt x="9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2151208" y="3468354"/>
              <a:ext cx="31812" cy="65788"/>
            </a:xfrm>
            <a:custGeom>
              <a:avLst/>
              <a:gdLst/>
              <a:ahLst/>
              <a:cxnLst/>
              <a:rect l="l" t="t" r="r" b="b"/>
              <a:pathLst>
                <a:path w="147" h="304" extrusionOk="0">
                  <a:moveTo>
                    <a:pt x="30" y="304"/>
                  </a:moveTo>
                  <a:lnTo>
                    <a:pt x="30" y="304"/>
                  </a:lnTo>
                  <a:cubicBezTo>
                    <a:pt x="41" y="304"/>
                    <a:pt x="53" y="296"/>
                    <a:pt x="57" y="285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51" y="24"/>
                    <a:pt x="143" y="8"/>
                    <a:pt x="128" y="2"/>
                  </a:cubicBezTo>
                  <a:cubicBezTo>
                    <a:pt x="112" y="-4"/>
                    <a:pt x="96" y="4"/>
                    <a:pt x="91" y="1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-3" y="280"/>
                    <a:pt x="4" y="296"/>
                    <a:pt x="20" y="302"/>
                  </a:cubicBezTo>
                  <a:cubicBezTo>
                    <a:pt x="23" y="303"/>
                    <a:pt x="26" y="304"/>
                    <a:pt x="30" y="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2025259" y="3167764"/>
              <a:ext cx="284143" cy="431733"/>
            </a:xfrm>
            <a:custGeom>
              <a:avLst/>
              <a:gdLst/>
              <a:ahLst/>
              <a:cxnLst/>
              <a:rect l="l" t="t" r="r" b="b"/>
              <a:pathLst>
                <a:path w="1313" h="1995" extrusionOk="0">
                  <a:moveTo>
                    <a:pt x="1275" y="1838"/>
                  </a:moveTo>
                  <a:lnTo>
                    <a:pt x="1275" y="1838"/>
                  </a:lnTo>
                  <a:cubicBezTo>
                    <a:pt x="1275" y="1295"/>
                    <a:pt x="1275" y="1295"/>
                    <a:pt x="1275" y="1295"/>
                  </a:cubicBezTo>
                  <a:cubicBezTo>
                    <a:pt x="1275" y="1242"/>
                    <a:pt x="1232" y="1197"/>
                    <a:pt x="1177" y="1197"/>
                  </a:cubicBezTo>
                  <a:cubicBezTo>
                    <a:pt x="867" y="1197"/>
                    <a:pt x="867" y="1197"/>
                    <a:pt x="867" y="1197"/>
                  </a:cubicBezTo>
                  <a:cubicBezTo>
                    <a:pt x="867" y="1059"/>
                    <a:pt x="867" y="1059"/>
                    <a:pt x="867" y="1059"/>
                  </a:cubicBezTo>
                  <a:cubicBezTo>
                    <a:pt x="901" y="1030"/>
                    <a:pt x="901" y="1030"/>
                    <a:pt x="901" y="1030"/>
                  </a:cubicBezTo>
                  <a:cubicBezTo>
                    <a:pt x="910" y="1020"/>
                    <a:pt x="914" y="1005"/>
                    <a:pt x="907" y="993"/>
                  </a:cubicBezTo>
                  <a:cubicBezTo>
                    <a:pt x="898" y="975"/>
                    <a:pt x="876" y="972"/>
                    <a:pt x="863" y="985"/>
                  </a:cubicBezTo>
                  <a:cubicBezTo>
                    <a:pt x="767" y="1069"/>
                    <a:pt x="767" y="1069"/>
                    <a:pt x="767" y="1069"/>
                  </a:cubicBezTo>
                  <a:cubicBezTo>
                    <a:pt x="747" y="1086"/>
                    <a:pt x="722" y="1096"/>
                    <a:pt x="694" y="1096"/>
                  </a:cubicBezTo>
                  <a:cubicBezTo>
                    <a:pt x="618" y="1096"/>
                    <a:pt x="618" y="1096"/>
                    <a:pt x="618" y="1096"/>
                  </a:cubicBezTo>
                  <a:cubicBezTo>
                    <a:pt x="591" y="1096"/>
                    <a:pt x="565" y="1086"/>
                    <a:pt x="545" y="1069"/>
                  </a:cubicBezTo>
                  <a:cubicBezTo>
                    <a:pt x="414" y="955"/>
                    <a:pt x="414" y="955"/>
                    <a:pt x="414" y="955"/>
                  </a:cubicBezTo>
                  <a:cubicBezTo>
                    <a:pt x="375" y="921"/>
                    <a:pt x="353" y="871"/>
                    <a:pt x="353" y="818"/>
                  </a:cubicBezTo>
                  <a:cubicBezTo>
                    <a:pt x="353" y="524"/>
                    <a:pt x="353" y="524"/>
                    <a:pt x="353" y="524"/>
                  </a:cubicBezTo>
                  <a:cubicBezTo>
                    <a:pt x="361" y="521"/>
                    <a:pt x="368" y="517"/>
                    <a:pt x="375" y="512"/>
                  </a:cubicBezTo>
                  <a:cubicBezTo>
                    <a:pt x="391" y="501"/>
                    <a:pt x="402" y="486"/>
                    <a:pt x="408" y="468"/>
                  </a:cubicBezTo>
                  <a:cubicBezTo>
                    <a:pt x="441" y="373"/>
                    <a:pt x="441" y="373"/>
                    <a:pt x="441" y="373"/>
                  </a:cubicBezTo>
                  <a:cubicBezTo>
                    <a:pt x="445" y="364"/>
                    <a:pt x="452" y="356"/>
                    <a:pt x="461" y="352"/>
                  </a:cubicBezTo>
                  <a:cubicBezTo>
                    <a:pt x="471" y="348"/>
                    <a:pt x="480" y="348"/>
                    <a:pt x="490" y="353"/>
                  </a:cubicBezTo>
                  <a:cubicBezTo>
                    <a:pt x="596" y="398"/>
                    <a:pt x="718" y="398"/>
                    <a:pt x="824" y="352"/>
                  </a:cubicBezTo>
                  <a:cubicBezTo>
                    <a:pt x="829" y="350"/>
                    <a:pt x="833" y="349"/>
                    <a:pt x="837" y="349"/>
                  </a:cubicBezTo>
                  <a:cubicBezTo>
                    <a:pt x="852" y="349"/>
                    <a:pt x="866" y="359"/>
                    <a:pt x="870" y="373"/>
                  </a:cubicBezTo>
                  <a:cubicBezTo>
                    <a:pt x="905" y="468"/>
                    <a:pt x="905" y="468"/>
                    <a:pt x="905" y="468"/>
                  </a:cubicBezTo>
                  <a:cubicBezTo>
                    <a:pt x="913" y="494"/>
                    <a:pt x="935" y="515"/>
                    <a:pt x="960" y="524"/>
                  </a:cubicBezTo>
                  <a:cubicBezTo>
                    <a:pt x="960" y="818"/>
                    <a:pt x="960" y="818"/>
                    <a:pt x="960" y="818"/>
                  </a:cubicBezTo>
                  <a:cubicBezTo>
                    <a:pt x="960" y="843"/>
                    <a:pt x="955" y="867"/>
                    <a:pt x="944" y="890"/>
                  </a:cubicBezTo>
                  <a:cubicBezTo>
                    <a:pt x="940" y="903"/>
                    <a:pt x="943" y="918"/>
                    <a:pt x="953" y="926"/>
                  </a:cubicBezTo>
                  <a:cubicBezTo>
                    <a:pt x="969" y="938"/>
                    <a:pt x="990" y="931"/>
                    <a:pt x="998" y="915"/>
                  </a:cubicBezTo>
                  <a:cubicBezTo>
                    <a:pt x="1012" y="885"/>
                    <a:pt x="1018" y="852"/>
                    <a:pt x="1018" y="818"/>
                  </a:cubicBezTo>
                  <a:cubicBezTo>
                    <a:pt x="1018" y="775"/>
                    <a:pt x="1018" y="775"/>
                    <a:pt x="1018" y="775"/>
                  </a:cubicBezTo>
                  <a:cubicBezTo>
                    <a:pt x="1096" y="739"/>
                    <a:pt x="1146" y="661"/>
                    <a:pt x="1146" y="573"/>
                  </a:cubicBezTo>
                  <a:cubicBezTo>
                    <a:pt x="1146" y="543"/>
                    <a:pt x="1132" y="515"/>
                    <a:pt x="1112" y="495"/>
                  </a:cubicBezTo>
                  <a:cubicBezTo>
                    <a:pt x="1112" y="454"/>
                    <a:pt x="1112" y="454"/>
                    <a:pt x="1112" y="454"/>
                  </a:cubicBezTo>
                  <a:cubicBezTo>
                    <a:pt x="1112" y="454"/>
                    <a:pt x="1062" y="219"/>
                    <a:pt x="977" y="133"/>
                  </a:cubicBezTo>
                  <a:cubicBezTo>
                    <a:pt x="891" y="48"/>
                    <a:pt x="777" y="0"/>
                    <a:pt x="655" y="0"/>
                  </a:cubicBezTo>
                  <a:cubicBezTo>
                    <a:pt x="563" y="0"/>
                    <a:pt x="474" y="27"/>
                    <a:pt x="399" y="80"/>
                  </a:cubicBezTo>
                  <a:cubicBezTo>
                    <a:pt x="386" y="89"/>
                    <a:pt x="382" y="107"/>
                    <a:pt x="392" y="121"/>
                  </a:cubicBezTo>
                  <a:cubicBezTo>
                    <a:pt x="400" y="133"/>
                    <a:pt x="419" y="137"/>
                    <a:pt x="432" y="128"/>
                  </a:cubicBezTo>
                  <a:cubicBezTo>
                    <a:pt x="498" y="83"/>
                    <a:pt x="576" y="58"/>
                    <a:pt x="655" y="58"/>
                  </a:cubicBezTo>
                  <a:cubicBezTo>
                    <a:pt x="762" y="58"/>
                    <a:pt x="861" y="99"/>
                    <a:pt x="935" y="174"/>
                  </a:cubicBezTo>
                  <a:cubicBezTo>
                    <a:pt x="1010" y="249"/>
                    <a:pt x="1050" y="454"/>
                    <a:pt x="1050" y="454"/>
                  </a:cubicBezTo>
                  <a:cubicBezTo>
                    <a:pt x="1050" y="470"/>
                    <a:pt x="1050" y="470"/>
                    <a:pt x="1050" y="470"/>
                  </a:cubicBezTo>
                  <a:cubicBezTo>
                    <a:pt x="1046" y="470"/>
                    <a:pt x="1041" y="469"/>
                    <a:pt x="1037" y="469"/>
                  </a:cubicBezTo>
                  <a:lnTo>
                    <a:pt x="986" y="469"/>
                  </a:lnTo>
                  <a:cubicBezTo>
                    <a:pt x="973" y="469"/>
                    <a:pt x="961" y="461"/>
                    <a:pt x="957" y="449"/>
                  </a:cubicBezTo>
                  <a:cubicBezTo>
                    <a:pt x="924" y="353"/>
                    <a:pt x="924" y="353"/>
                    <a:pt x="924" y="353"/>
                  </a:cubicBezTo>
                  <a:cubicBezTo>
                    <a:pt x="910" y="316"/>
                    <a:pt x="875" y="291"/>
                    <a:pt x="835" y="291"/>
                  </a:cubicBezTo>
                  <a:cubicBezTo>
                    <a:pt x="823" y="291"/>
                    <a:pt x="810" y="294"/>
                    <a:pt x="799" y="299"/>
                  </a:cubicBezTo>
                  <a:cubicBezTo>
                    <a:pt x="707" y="338"/>
                    <a:pt x="602" y="338"/>
                    <a:pt x="510" y="299"/>
                  </a:cubicBezTo>
                  <a:cubicBezTo>
                    <a:pt x="486" y="288"/>
                    <a:pt x="459" y="288"/>
                    <a:pt x="436" y="299"/>
                  </a:cubicBezTo>
                  <a:cubicBezTo>
                    <a:pt x="412" y="309"/>
                    <a:pt x="394" y="329"/>
                    <a:pt x="385" y="353"/>
                  </a:cubicBezTo>
                  <a:cubicBezTo>
                    <a:pt x="352" y="449"/>
                    <a:pt x="352" y="449"/>
                    <a:pt x="352" y="449"/>
                  </a:cubicBezTo>
                  <a:cubicBezTo>
                    <a:pt x="350" y="454"/>
                    <a:pt x="346" y="460"/>
                    <a:pt x="340" y="464"/>
                  </a:cubicBezTo>
                  <a:cubicBezTo>
                    <a:pt x="335" y="467"/>
                    <a:pt x="328" y="469"/>
                    <a:pt x="323" y="469"/>
                  </a:cubicBezTo>
                  <a:lnTo>
                    <a:pt x="272" y="469"/>
                  </a:lnTo>
                  <a:cubicBezTo>
                    <a:pt x="268" y="469"/>
                    <a:pt x="263" y="470"/>
                    <a:pt x="259" y="470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367"/>
                    <a:pt x="287" y="285"/>
                    <a:pt x="338" y="217"/>
                  </a:cubicBezTo>
                  <a:cubicBezTo>
                    <a:pt x="347" y="204"/>
                    <a:pt x="347" y="188"/>
                    <a:pt x="336" y="177"/>
                  </a:cubicBezTo>
                  <a:cubicBezTo>
                    <a:pt x="323" y="165"/>
                    <a:pt x="302" y="166"/>
                    <a:pt x="292" y="181"/>
                  </a:cubicBezTo>
                  <a:cubicBezTo>
                    <a:pt x="232" y="260"/>
                    <a:pt x="201" y="354"/>
                    <a:pt x="201" y="454"/>
                  </a:cubicBezTo>
                  <a:cubicBezTo>
                    <a:pt x="201" y="495"/>
                    <a:pt x="201" y="495"/>
                    <a:pt x="201" y="495"/>
                  </a:cubicBezTo>
                  <a:cubicBezTo>
                    <a:pt x="180" y="515"/>
                    <a:pt x="167" y="543"/>
                    <a:pt x="167" y="573"/>
                  </a:cubicBezTo>
                  <a:cubicBezTo>
                    <a:pt x="167" y="661"/>
                    <a:pt x="217" y="739"/>
                    <a:pt x="294" y="775"/>
                  </a:cubicBezTo>
                  <a:cubicBezTo>
                    <a:pt x="294" y="818"/>
                    <a:pt x="294" y="818"/>
                    <a:pt x="294" y="818"/>
                  </a:cubicBezTo>
                  <a:cubicBezTo>
                    <a:pt x="294" y="887"/>
                    <a:pt x="325" y="953"/>
                    <a:pt x="376" y="998"/>
                  </a:cubicBezTo>
                  <a:cubicBezTo>
                    <a:pt x="446" y="1060"/>
                    <a:pt x="446" y="1060"/>
                    <a:pt x="446" y="1060"/>
                  </a:cubicBezTo>
                  <a:cubicBezTo>
                    <a:pt x="446" y="1197"/>
                    <a:pt x="446" y="1197"/>
                    <a:pt x="446" y="1197"/>
                  </a:cubicBezTo>
                  <a:cubicBezTo>
                    <a:pt x="354" y="1197"/>
                    <a:pt x="354" y="1197"/>
                    <a:pt x="354" y="1197"/>
                  </a:cubicBezTo>
                  <a:cubicBezTo>
                    <a:pt x="339" y="1197"/>
                    <a:pt x="326" y="1208"/>
                    <a:pt x="324" y="1222"/>
                  </a:cubicBezTo>
                  <a:cubicBezTo>
                    <a:pt x="322" y="1241"/>
                    <a:pt x="335" y="1255"/>
                    <a:pt x="353" y="1255"/>
                  </a:cubicBezTo>
                  <a:cubicBezTo>
                    <a:pt x="1177" y="1255"/>
                    <a:pt x="1177" y="1255"/>
                    <a:pt x="1177" y="1255"/>
                  </a:cubicBezTo>
                  <a:cubicBezTo>
                    <a:pt x="1198" y="1255"/>
                    <a:pt x="1217" y="1274"/>
                    <a:pt x="1217" y="1295"/>
                  </a:cubicBezTo>
                  <a:cubicBezTo>
                    <a:pt x="1217" y="1832"/>
                    <a:pt x="1217" y="1832"/>
                    <a:pt x="1217" y="1832"/>
                  </a:cubicBezTo>
                  <a:cubicBezTo>
                    <a:pt x="1004" y="1832"/>
                    <a:pt x="1004" y="1832"/>
                    <a:pt x="1004" y="1832"/>
                  </a:cubicBezTo>
                  <a:cubicBezTo>
                    <a:pt x="988" y="1832"/>
                    <a:pt x="976" y="1842"/>
                    <a:pt x="974" y="1857"/>
                  </a:cubicBezTo>
                  <a:cubicBezTo>
                    <a:pt x="972" y="1875"/>
                    <a:pt x="985" y="1890"/>
                    <a:pt x="1003" y="1890"/>
                  </a:cubicBezTo>
                  <a:cubicBezTo>
                    <a:pt x="1254" y="1890"/>
                    <a:pt x="1254" y="1890"/>
                    <a:pt x="1254" y="1890"/>
                  </a:cubicBezTo>
                  <a:cubicBezTo>
                    <a:pt x="1254" y="1914"/>
                    <a:pt x="1234" y="1933"/>
                    <a:pt x="1209" y="1933"/>
                  </a:cubicBezTo>
                  <a:cubicBezTo>
                    <a:pt x="102" y="1933"/>
                    <a:pt x="102" y="1933"/>
                    <a:pt x="102" y="1933"/>
                  </a:cubicBezTo>
                  <a:cubicBezTo>
                    <a:pt x="90" y="1933"/>
                    <a:pt x="79" y="1929"/>
                    <a:pt x="71" y="1920"/>
                  </a:cubicBezTo>
                  <a:cubicBezTo>
                    <a:pt x="63" y="1912"/>
                    <a:pt x="58" y="1902"/>
                    <a:pt x="58" y="1890"/>
                  </a:cubicBezTo>
                  <a:cubicBezTo>
                    <a:pt x="865" y="1890"/>
                    <a:pt x="865" y="1890"/>
                    <a:pt x="865" y="1890"/>
                  </a:cubicBezTo>
                  <a:cubicBezTo>
                    <a:pt x="879" y="1890"/>
                    <a:pt x="893" y="1879"/>
                    <a:pt x="895" y="1865"/>
                  </a:cubicBezTo>
                  <a:cubicBezTo>
                    <a:pt x="897" y="1847"/>
                    <a:pt x="883" y="1832"/>
                    <a:pt x="866" y="1832"/>
                  </a:cubicBezTo>
                  <a:cubicBezTo>
                    <a:pt x="96" y="1832"/>
                    <a:pt x="96" y="1832"/>
                    <a:pt x="96" y="1832"/>
                  </a:cubicBezTo>
                  <a:cubicBezTo>
                    <a:pt x="96" y="1287"/>
                    <a:pt x="96" y="1287"/>
                    <a:pt x="96" y="1287"/>
                  </a:cubicBezTo>
                  <a:cubicBezTo>
                    <a:pt x="96" y="1269"/>
                    <a:pt x="109" y="1255"/>
                    <a:pt x="126" y="1255"/>
                  </a:cubicBezTo>
                  <a:cubicBezTo>
                    <a:pt x="220" y="1255"/>
                    <a:pt x="220" y="1255"/>
                    <a:pt x="220" y="1255"/>
                  </a:cubicBezTo>
                  <a:cubicBezTo>
                    <a:pt x="227" y="1255"/>
                    <a:pt x="235" y="1252"/>
                    <a:pt x="239" y="1246"/>
                  </a:cubicBezTo>
                  <a:cubicBezTo>
                    <a:pt x="255" y="1222"/>
                    <a:pt x="239" y="1197"/>
                    <a:pt x="217" y="1197"/>
                  </a:cubicBezTo>
                  <a:cubicBezTo>
                    <a:pt x="136" y="1197"/>
                    <a:pt x="136" y="1197"/>
                    <a:pt x="136" y="1197"/>
                  </a:cubicBezTo>
                  <a:cubicBezTo>
                    <a:pt x="81" y="1197"/>
                    <a:pt x="38" y="1241"/>
                    <a:pt x="38" y="1295"/>
                  </a:cubicBezTo>
                  <a:cubicBezTo>
                    <a:pt x="38" y="1838"/>
                    <a:pt x="38" y="1838"/>
                    <a:pt x="38" y="1838"/>
                  </a:cubicBezTo>
                  <a:cubicBezTo>
                    <a:pt x="15" y="1846"/>
                    <a:pt x="0" y="1867"/>
                    <a:pt x="0" y="1893"/>
                  </a:cubicBezTo>
                  <a:cubicBezTo>
                    <a:pt x="0" y="1920"/>
                    <a:pt x="10" y="1945"/>
                    <a:pt x="30" y="1965"/>
                  </a:cubicBezTo>
                  <a:cubicBezTo>
                    <a:pt x="49" y="1984"/>
                    <a:pt x="75" y="1995"/>
                    <a:pt x="103" y="1995"/>
                  </a:cubicBezTo>
                  <a:cubicBezTo>
                    <a:pt x="1210" y="1995"/>
                    <a:pt x="1210" y="1995"/>
                    <a:pt x="1210" y="1995"/>
                  </a:cubicBezTo>
                  <a:cubicBezTo>
                    <a:pt x="1267" y="1995"/>
                    <a:pt x="1313" y="1949"/>
                    <a:pt x="1313" y="1893"/>
                  </a:cubicBezTo>
                  <a:cubicBezTo>
                    <a:pt x="1313" y="1877"/>
                    <a:pt x="1306" y="1863"/>
                    <a:pt x="1296" y="1851"/>
                  </a:cubicBezTo>
                  <a:cubicBezTo>
                    <a:pt x="1290" y="1845"/>
                    <a:pt x="1283" y="1841"/>
                    <a:pt x="1275" y="1838"/>
                  </a:cubicBezTo>
                  <a:moveTo>
                    <a:pt x="1086" y="574"/>
                  </a:moveTo>
                  <a:lnTo>
                    <a:pt x="1086" y="574"/>
                  </a:lnTo>
                  <a:cubicBezTo>
                    <a:pt x="1086" y="628"/>
                    <a:pt x="1060" y="675"/>
                    <a:pt x="1018" y="706"/>
                  </a:cubicBezTo>
                  <a:cubicBezTo>
                    <a:pt x="1018" y="528"/>
                    <a:pt x="1018" y="528"/>
                    <a:pt x="1018" y="528"/>
                  </a:cubicBezTo>
                  <a:cubicBezTo>
                    <a:pt x="1039" y="528"/>
                    <a:pt x="1039" y="528"/>
                    <a:pt x="1039" y="528"/>
                  </a:cubicBezTo>
                  <a:cubicBezTo>
                    <a:pt x="1065" y="528"/>
                    <a:pt x="1086" y="549"/>
                    <a:pt x="1086" y="574"/>
                  </a:cubicBezTo>
                  <a:moveTo>
                    <a:pt x="273" y="528"/>
                  </a:moveTo>
                  <a:lnTo>
                    <a:pt x="273" y="528"/>
                  </a:lnTo>
                  <a:cubicBezTo>
                    <a:pt x="294" y="528"/>
                    <a:pt x="294" y="528"/>
                    <a:pt x="294" y="528"/>
                  </a:cubicBezTo>
                  <a:cubicBezTo>
                    <a:pt x="294" y="706"/>
                    <a:pt x="294" y="706"/>
                    <a:pt x="294" y="706"/>
                  </a:cubicBezTo>
                  <a:cubicBezTo>
                    <a:pt x="253" y="675"/>
                    <a:pt x="226" y="627"/>
                    <a:pt x="227" y="573"/>
                  </a:cubicBezTo>
                  <a:cubicBezTo>
                    <a:pt x="227" y="548"/>
                    <a:pt x="248" y="528"/>
                    <a:pt x="273" y="528"/>
                  </a:cubicBezTo>
                  <a:moveTo>
                    <a:pt x="505" y="1109"/>
                  </a:moveTo>
                  <a:lnTo>
                    <a:pt x="505" y="1109"/>
                  </a:lnTo>
                  <a:cubicBezTo>
                    <a:pt x="507" y="1111"/>
                    <a:pt x="507" y="1111"/>
                    <a:pt x="507" y="1111"/>
                  </a:cubicBezTo>
                  <a:cubicBezTo>
                    <a:pt x="538" y="1140"/>
                    <a:pt x="578" y="1154"/>
                    <a:pt x="619" y="1154"/>
                  </a:cubicBezTo>
                  <a:cubicBezTo>
                    <a:pt x="693" y="1154"/>
                    <a:pt x="693" y="1154"/>
                    <a:pt x="693" y="1154"/>
                  </a:cubicBezTo>
                  <a:cubicBezTo>
                    <a:pt x="735" y="1154"/>
                    <a:pt x="775" y="1140"/>
                    <a:pt x="806" y="1111"/>
                  </a:cubicBezTo>
                  <a:cubicBezTo>
                    <a:pt x="808" y="1109"/>
                    <a:pt x="808" y="1109"/>
                    <a:pt x="808" y="1109"/>
                  </a:cubicBezTo>
                  <a:cubicBezTo>
                    <a:pt x="808" y="1197"/>
                    <a:pt x="808" y="1197"/>
                    <a:pt x="808" y="1197"/>
                  </a:cubicBezTo>
                  <a:cubicBezTo>
                    <a:pt x="505" y="1197"/>
                    <a:pt x="505" y="1197"/>
                    <a:pt x="505" y="1197"/>
                  </a:cubicBezTo>
                  <a:cubicBezTo>
                    <a:pt x="505" y="1109"/>
                    <a:pt x="505" y="1109"/>
                    <a:pt x="505" y="11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2313080" y="3361233"/>
              <a:ext cx="39603" cy="55617"/>
            </a:xfrm>
            <a:custGeom>
              <a:avLst/>
              <a:gdLst/>
              <a:ahLst/>
              <a:cxnLst/>
              <a:rect l="l" t="t" r="r" b="b"/>
              <a:pathLst>
                <a:path w="183" h="257" extrusionOk="0">
                  <a:moveTo>
                    <a:pt x="183" y="166"/>
                  </a:moveTo>
                  <a:lnTo>
                    <a:pt x="183" y="166"/>
                  </a:lnTo>
                  <a:cubicBezTo>
                    <a:pt x="183" y="95"/>
                    <a:pt x="183" y="95"/>
                    <a:pt x="183" y="95"/>
                  </a:cubicBezTo>
                  <a:cubicBezTo>
                    <a:pt x="183" y="40"/>
                    <a:pt x="138" y="-4"/>
                    <a:pt x="84" y="0"/>
                  </a:cubicBezTo>
                  <a:cubicBezTo>
                    <a:pt x="37" y="4"/>
                    <a:pt x="0" y="43"/>
                    <a:pt x="0" y="9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6"/>
                    <a:pt x="41" y="257"/>
                    <a:pt x="91" y="257"/>
                  </a:cubicBezTo>
                  <a:cubicBezTo>
                    <a:pt x="142" y="257"/>
                    <a:pt x="183" y="216"/>
                    <a:pt x="183" y="166"/>
                  </a:cubicBezTo>
                  <a:moveTo>
                    <a:pt x="124" y="165"/>
                  </a:moveTo>
                  <a:lnTo>
                    <a:pt x="124" y="165"/>
                  </a:lnTo>
                  <a:cubicBezTo>
                    <a:pt x="124" y="184"/>
                    <a:pt x="108" y="200"/>
                    <a:pt x="89" y="198"/>
                  </a:cubicBezTo>
                  <a:cubicBezTo>
                    <a:pt x="72" y="197"/>
                    <a:pt x="58" y="181"/>
                    <a:pt x="58" y="16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76"/>
                    <a:pt x="72" y="61"/>
                    <a:pt x="89" y="60"/>
                  </a:cubicBezTo>
                  <a:cubicBezTo>
                    <a:pt x="108" y="58"/>
                    <a:pt x="124" y="73"/>
                    <a:pt x="124" y="92"/>
                  </a:cubicBezTo>
                  <a:lnTo>
                    <a:pt x="124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2282783" y="3361016"/>
              <a:ext cx="12552" cy="56050"/>
            </a:xfrm>
            <a:custGeom>
              <a:avLst/>
              <a:gdLst/>
              <a:ahLst/>
              <a:cxnLst/>
              <a:rect l="l" t="t" r="r" b="b"/>
              <a:pathLst>
                <a:path w="58" h="259" extrusionOk="0">
                  <a:moveTo>
                    <a:pt x="58" y="229"/>
                  </a:moveTo>
                  <a:lnTo>
                    <a:pt x="58" y="229"/>
                  </a:lnTo>
                  <a:cubicBezTo>
                    <a:pt x="58" y="31"/>
                    <a:pt x="58" y="31"/>
                    <a:pt x="58" y="31"/>
                  </a:cubicBezTo>
                  <a:cubicBezTo>
                    <a:pt x="58" y="16"/>
                    <a:pt x="47" y="2"/>
                    <a:pt x="33" y="0"/>
                  </a:cubicBezTo>
                  <a:cubicBezTo>
                    <a:pt x="14" y="-2"/>
                    <a:pt x="0" y="12"/>
                    <a:pt x="0" y="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47"/>
                    <a:pt x="14" y="261"/>
                    <a:pt x="33" y="258"/>
                  </a:cubicBezTo>
                  <a:cubicBezTo>
                    <a:pt x="47" y="257"/>
                    <a:pt x="58" y="244"/>
                    <a:pt x="58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2343377" y="3430483"/>
              <a:ext cx="39603" cy="55400"/>
            </a:xfrm>
            <a:custGeom>
              <a:avLst/>
              <a:gdLst/>
              <a:ahLst/>
              <a:cxnLst/>
              <a:rect l="l" t="t" r="r" b="b"/>
              <a:pathLst>
                <a:path w="183" h="256" extrusionOk="0">
                  <a:moveTo>
                    <a:pt x="0" y="93"/>
                  </a:moveTo>
                  <a:lnTo>
                    <a:pt x="0" y="93"/>
                  </a:lnTo>
                  <a:cubicBezTo>
                    <a:pt x="0" y="162"/>
                    <a:pt x="0" y="162"/>
                    <a:pt x="0" y="162"/>
                  </a:cubicBezTo>
                  <a:cubicBezTo>
                    <a:pt x="0" y="216"/>
                    <a:pt x="44" y="259"/>
                    <a:pt x="98" y="255"/>
                  </a:cubicBezTo>
                  <a:cubicBezTo>
                    <a:pt x="145" y="253"/>
                    <a:pt x="183" y="213"/>
                    <a:pt x="183" y="164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42"/>
                    <a:pt x="145" y="3"/>
                    <a:pt x="98" y="0"/>
                  </a:cubicBezTo>
                  <a:cubicBezTo>
                    <a:pt x="44" y="-4"/>
                    <a:pt x="0" y="39"/>
                    <a:pt x="0" y="93"/>
                  </a:cubicBezTo>
                  <a:moveTo>
                    <a:pt x="124" y="164"/>
                  </a:moveTo>
                  <a:lnTo>
                    <a:pt x="124" y="164"/>
                  </a:lnTo>
                  <a:cubicBezTo>
                    <a:pt x="124" y="183"/>
                    <a:pt x="108" y="198"/>
                    <a:pt x="89" y="197"/>
                  </a:cubicBezTo>
                  <a:cubicBezTo>
                    <a:pt x="72" y="196"/>
                    <a:pt x="58" y="181"/>
                    <a:pt x="58" y="163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74"/>
                    <a:pt x="72" y="59"/>
                    <a:pt x="89" y="58"/>
                  </a:cubicBezTo>
                  <a:cubicBezTo>
                    <a:pt x="108" y="57"/>
                    <a:pt x="124" y="73"/>
                    <a:pt x="124" y="91"/>
                  </a:cubicBezTo>
                  <a:lnTo>
                    <a:pt x="124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2313080" y="3430266"/>
              <a:ext cx="12552" cy="55617"/>
            </a:xfrm>
            <a:custGeom>
              <a:avLst/>
              <a:gdLst/>
              <a:ahLst/>
              <a:cxnLst/>
              <a:rect l="l" t="t" r="r" b="b"/>
              <a:pathLst>
                <a:path w="58" h="257" extrusionOk="0">
                  <a:moveTo>
                    <a:pt x="0" y="30"/>
                  </a:moveTo>
                  <a:lnTo>
                    <a:pt x="0" y="3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42"/>
                    <a:pt x="11" y="255"/>
                    <a:pt x="25" y="257"/>
                  </a:cubicBezTo>
                  <a:cubicBezTo>
                    <a:pt x="43" y="259"/>
                    <a:pt x="58" y="246"/>
                    <a:pt x="58" y="228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11"/>
                    <a:pt x="43" y="-2"/>
                    <a:pt x="25" y="0"/>
                  </a:cubicBezTo>
                  <a:cubicBezTo>
                    <a:pt x="11" y="2"/>
                    <a:pt x="0" y="15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2370212" y="3361016"/>
              <a:ext cx="12768" cy="56050"/>
            </a:xfrm>
            <a:custGeom>
              <a:avLst/>
              <a:gdLst/>
              <a:ahLst/>
              <a:cxnLst/>
              <a:rect l="l" t="t" r="r" b="b"/>
              <a:pathLst>
                <a:path w="59" h="259" extrusionOk="0">
                  <a:moveTo>
                    <a:pt x="30" y="0"/>
                  </a:moveTo>
                  <a:lnTo>
                    <a:pt x="30" y="0"/>
                  </a:lnTo>
                  <a:cubicBezTo>
                    <a:pt x="13" y="0"/>
                    <a:pt x="0" y="14"/>
                    <a:pt x="0" y="3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44"/>
                    <a:pt x="11" y="257"/>
                    <a:pt x="26" y="258"/>
                  </a:cubicBezTo>
                  <a:cubicBezTo>
                    <a:pt x="43" y="261"/>
                    <a:pt x="59" y="247"/>
                    <a:pt x="59" y="2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14"/>
                    <a:pt x="45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1981977" y="3361233"/>
              <a:ext cx="39603" cy="55833"/>
            </a:xfrm>
            <a:custGeom>
              <a:avLst/>
              <a:gdLst/>
              <a:ahLst/>
              <a:cxnLst/>
              <a:rect l="l" t="t" r="r" b="b"/>
              <a:pathLst>
                <a:path w="183" h="258" extrusionOk="0">
                  <a:moveTo>
                    <a:pt x="0" y="95"/>
                  </a:moveTo>
                  <a:lnTo>
                    <a:pt x="0" y="95"/>
                  </a:ln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4" y="261"/>
                    <a:pt x="98" y="257"/>
                  </a:cubicBezTo>
                  <a:cubicBezTo>
                    <a:pt x="145" y="253"/>
                    <a:pt x="183" y="213"/>
                    <a:pt x="183" y="166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3" y="43"/>
                    <a:pt x="145" y="4"/>
                    <a:pt x="98" y="0"/>
                  </a:cubicBezTo>
                  <a:cubicBezTo>
                    <a:pt x="44" y="-4"/>
                    <a:pt x="0" y="40"/>
                    <a:pt x="0" y="95"/>
                  </a:cubicBezTo>
                  <a:moveTo>
                    <a:pt x="125" y="165"/>
                  </a:moveTo>
                  <a:lnTo>
                    <a:pt x="125" y="165"/>
                  </a:lnTo>
                  <a:cubicBezTo>
                    <a:pt x="125" y="184"/>
                    <a:pt x="108" y="200"/>
                    <a:pt x="90" y="198"/>
                  </a:cubicBezTo>
                  <a:cubicBezTo>
                    <a:pt x="72" y="197"/>
                    <a:pt x="58" y="181"/>
                    <a:pt x="58" y="16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76"/>
                    <a:pt x="72" y="61"/>
                    <a:pt x="90" y="60"/>
                  </a:cubicBezTo>
                  <a:cubicBezTo>
                    <a:pt x="108" y="58"/>
                    <a:pt x="125" y="73"/>
                    <a:pt x="125" y="92"/>
                  </a:cubicBezTo>
                  <a:lnTo>
                    <a:pt x="125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2039325" y="3361016"/>
              <a:ext cx="12552" cy="56050"/>
            </a:xfrm>
            <a:custGeom>
              <a:avLst/>
              <a:gdLst/>
              <a:ahLst/>
              <a:cxnLst/>
              <a:rect l="l" t="t" r="r" b="b"/>
              <a:pathLst>
                <a:path w="58" h="259" extrusionOk="0">
                  <a:moveTo>
                    <a:pt x="58" y="229"/>
                  </a:moveTo>
                  <a:lnTo>
                    <a:pt x="58" y="229"/>
                  </a:lnTo>
                  <a:cubicBezTo>
                    <a:pt x="58" y="31"/>
                    <a:pt x="58" y="31"/>
                    <a:pt x="58" y="31"/>
                  </a:cubicBezTo>
                  <a:cubicBezTo>
                    <a:pt x="58" y="16"/>
                    <a:pt x="47" y="2"/>
                    <a:pt x="33" y="0"/>
                  </a:cubicBezTo>
                  <a:cubicBezTo>
                    <a:pt x="14" y="-2"/>
                    <a:pt x="0" y="12"/>
                    <a:pt x="0" y="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47"/>
                    <a:pt x="14" y="261"/>
                    <a:pt x="33" y="258"/>
                  </a:cubicBezTo>
                  <a:cubicBezTo>
                    <a:pt x="47" y="257"/>
                    <a:pt x="58" y="244"/>
                    <a:pt x="58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1951680" y="3430483"/>
              <a:ext cx="39603" cy="55400"/>
            </a:xfrm>
            <a:custGeom>
              <a:avLst/>
              <a:gdLst/>
              <a:ahLst/>
              <a:cxnLst/>
              <a:rect l="l" t="t" r="r" b="b"/>
              <a:pathLst>
                <a:path w="183" h="256" extrusionOk="0">
                  <a:moveTo>
                    <a:pt x="0" y="93"/>
                  </a:moveTo>
                  <a:lnTo>
                    <a:pt x="0" y="93"/>
                  </a:lnTo>
                  <a:cubicBezTo>
                    <a:pt x="0" y="162"/>
                    <a:pt x="0" y="162"/>
                    <a:pt x="0" y="162"/>
                  </a:cubicBezTo>
                  <a:cubicBezTo>
                    <a:pt x="0" y="216"/>
                    <a:pt x="44" y="259"/>
                    <a:pt x="98" y="255"/>
                  </a:cubicBezTo>
                  <a:cubicBezTo>
                    <a:pt x="145" y="253"/>
                    <a:pt x="183" y="213"/>
                    <a:pt x="183" y="164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42"/>
                    <a:pt x="145" y="3"/>
                    <a:pt x="98" y="0"/>
                  </a:cubicBezTo>
                  <a:cubicBezTo>
                    <a:pt x="44" y="-4"/>
                    <a:pt x="0" y="39"/>
                    <a:pt x="0" y="93"/>
                  </a:cubicBezTo>
                  <a:moveTo>
                    <a:pt x="124" y="164"/>
                  </a:moveTo>
                  <a:lnTo>
                    <a:pt x="124" y="164"/>
                  </a:lnTo>
                  <a:cubicBezTo>
                    <a:pt x="124" y="183"/>
                    <a:pt x="108" y="198"/>
                    <a:pt x="89" y="197"/>
                  </a:cubicBezTo>
                  <a:cubicBezTo>
                    <a:pt x="72" y="196"/>
                    <a:pt x="58" y="181"/>
                    <a:pt x="58" y="163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74"/>
                    <a:pt x="72" y="59"/>
                    <a:pt x="89" y="58"/>
                  </a:cubicBezTo>
                  <a:cubicBezTo>
                    <a:pt x="108" y="57"/>
                    <a:pt x="124" y="73"/>
                    <a:pt x="124" y="91"/>
                  </a:cubicBezTo>
                  <a:cubicBezTo>
                    <a:pt x="124" y="164"/>
                    <a:pt x="124" y="164"/>
                    <a:pt x="124" y="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2009028" y="3430266"/>
              <a:ext cx="12552" cy="55617"/>
            </a:xfrm>
            <a:custGeom>
              <a:avLst/>
              <a:gdLst/>
              <a:ahLst/>
              <a:cxnLst/>
              <a:rect l="l" t="t" r="r" b="b"/>
              <a:pathLst>
                <a:path w="58" h="257" extrusionOk="0">
                  <a:moveTo>
                    <a:pt x="0" y="30"/>
                  </a:moveTo>
                  <a:lnTo>
                    <a:pt x="0" y="3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42"/>
                    <a:pt x="10" y="255"/>
                    <a:pt x="25" y="257"/>
                  </a:cubicBezTo>
                  <a:cubicBezTo>
                    <a:pt x="42" y="259"/>
                    <a:pt x="58" y="246"/>
                    <a:pt x="58" y="228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11"/>
                    <a:pt x="42" y="-2"/>
                    <a:pt x="25" y="0"/>
                  </a:cubicBezTo>
                  <a:cubicBezTo>
                    <a:pt x="10" y="2"/>
                    <a:pt x="0" y="15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1951680" y="3361016"/>
              <a:ext cx="12552" cy="56050"/>
            </a:xfrm>
            <a:custGeom>
              <a:avLst/>
              <a:gdLst/>
              <a:ahLst/>
              <a:cxnLst/>
              <a:rect l="l" t="t" r="r" b="b"/>
              <a:pathLst>
                <a:path w="58" h="259" extrusionOk="0">
                  <a:moveTo>
                    <a:pt x="58" y="229"/>
                  </a:moveTo>
                  <a:lnTo>
                    <a:pt x="58" y="229"/>
                  </a:lnTo>
                  <a:cubicBezTo>
                    <a:pt x="58" y="31"/>
                    <a:pt x="58" y="31"/>
                    <a:pt x="58" y="31"/>
                  </a:cubicBezTo>
                  <a:cubicBezTo>
                    <a:pt x="58" y="16"/>
                    <a:pt x="48" y="2"/>
                    <a:pt x="33" y="0"/>
                  </a:cubicBezTo>
                  <a:cubicBezTo>
                    <a:pt x="15" y="-2"/>
                    <a:pt x="0" y="12"/>
                    <a:pt x="0" y="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47"/>
                    <a:pt x="15" y="261"/>
                    <a:pt x="33" y="258"/>
                  </a:cubicBezTo>
                  <a:cubicBezTo>
                    <a:pt x="48" y="257"/>
                    <a:pt x="58" y="244"/>
                    <a:pt x="58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9"/>
          <p:cNvSpPr txBox="1">
            <a:spLocks noGrp="1"/>
          </p:cNvSpPr>
          <p:nvPr>
            <p:ph type="subTitle" idx="4"/>
          </p:nvPr>
        </p:nvSpPr>
        <p:spPr>
          <a:xfrm>
            <a:off x="5387532" y="1610254"/>
            <a:ext cx="2760081" cy="472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Отбор признаков на основе знаний</a:t>
            </a:r>
            <a:endParaRPr lang="en-US" dirty="0"/>
          </a:p>
        </p:txBody>
      </p:sp>
      <p:sp>
        <p:nvSpPr>
          <p:cNvPr id="1188" name="Google Shape;1188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3 и шаг 4</a:t>
            </a:r>
            <a:endParaRPr dirty="0"/>
          </a:p>
        </p:txBody>
      </p:sp>
      <p:sp>
        <p:nvSpPr>
          <p:cNvPr id="1189" name="Google Shape;1189;p39"/>
          <p:cNvSpPr txBox="1">
            <a:spLocks noGrp="1"/>
          </p:cNvSpPr>
          <p:nvPr>
            <p:ph type="subTitle" idx="1"/>
          </p:nvPr>
        </p:nvSpPr>
        <p:spPr>
          <a:xfrm>
            <a:off x="5314170" y="1855591"/>
            <a:ext cx="3223352" cy="2226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Хорошее знание области может помочь определить, какие признаки могут быть важными для решаемой задачи. Например, при оценке стоимости недвижимости важными признаками могут быть площадь объекта недвижимости, количество комнат, расположение в конкретном районе и другие характеристики объекта.</a:t>
            </a:r>
            <a:endParaRPr lang="en-US" sz="1400" dirty="0"/>
          </a:p>
        </p:txBody>
      </p:sp>
      <p:sp>
        <p:nvSpPr>
          <p:cNvPr id="1190" name="Google Shape;1190;p39"/>
          <p:cNvSpPr txBox="1">
            <a:spLocks noGrp="1"/>
          </p:cNvSpPr>
          <p:nvPr>
            <p:ph type="subTitle" idx="2"/>
          </p:nvPr>
        </p:nvSpPr>
        <p:spPr>
          <a:xfrm>
            <a:off x="993728" y="2081661"/>
            <a:ext cx="3223352" cy="2522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Применение визуализации данных, корреляционного анализа и статистических методов для выявления важных признаков.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Причины: Анализ данных необходим для понимания влияния различных факторов на целевую переменную и выбора наиболее информативных признаков для модели.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1" name="Google Shape;1191;p39"/>
          <p:cNvSpPr txBox="1">
            <a:spLocks noGrp="1"/>
          </p:cNvSpPr>
          <p:nvPr>
            <p:ph type="subTitle" idx="3"/>
          </p:nvPr>
        </p:nvSpPr>
        <p:spPr>
          <a:xfrm>
            <a:off x="1542050" y="1501147"/>
            <a:ext cx="2813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 данных</a:t>
            </a:r>
            <a:endParaRPr dirty="0"/>
          </a:p>
        </p:txBody>
      </p:sp>
      <p:grpSp>
        <p:nvGrpSpPr>
          <p:cNvPr id="28" name="Google Shape;1702;p48">
            <a:extLst>
              <a:ext uri="{FF2B5EF4-FFF2-40B4-BE49-F238E27FC236}">
                <a16:creationId xmlns:a16="http://schemas.microsoft.com/office/drawing/2014/main" id="{88849D07-FFEC-4E93-B5A3-8901A6C42DED}"/>
              </a:ext>
            </a:extLst>
          </p:cNvPr>
          <p:cNvGrpSpPr/>
          <p:nvPr/>
        </p:nvGrpSpPr>
        <p:grpSpPr>
          <a:xfrm>
            <a:off x="1036422" y="1467929"/>
            <a:ext cx="329372" cy="431300"/>
            <a:chOff x="5707211" y="2014530"/>
            <a:chExt cx="329372" cy="431300"/>
          </a:xfrm>
        </p:grpSpPr>
        <p:sp>
          <p:nvSpPr>
            <p:cNvPr id="29" name="Google Shape;1703;p48">
              <a:extLst>
                <a:ext uri="{FF2B5EF4-FFF2-40B4-BE49-F238E27FC236}">
                  <a16:creationId xmlns:a16="http://schemas.microsoft.com/office/drawing/2014/main" id="{E87C1940-2B0D-4B1F-92A7-C592F4B97459}"/>
                </a:ext>
              </a:extLst>
            </p:cNvPr>
            <p:cNvSpPr/>
            <p:nvPr/>
          </p:nvSpPr>
          <p:spPr>
            <a:xfrm>
              <a:off x="5735777" y="2014530"/>
              <a:ext cx="191304" cy="74228"/>
            </a:xfrm>
            <a:custGeom>
              <a:avLst/>
              <a:gdLst/>
              <a:ahLst/>
              <a:cxnLst/>
              <a:rect l="l" t="t" r="r" b="b"/>
              <a:pathLst>
                <a:path w="884" h="343" extrusionOk="0">
                  <a:moveTo>
                    <a:pt x="59" y="327"/>
                  </a:moveTo>
                  <a:lnTo>
                    <a:pt x="59" y="327"/>
                  </a:lnTo>
                  <a:cubicBezTo>
                    <a:pt x="59" y="79"/>
                    <a:pt x="59" y="79"/>
                    <a:pt x="59" y="79"/>
                  </a:cubicBezTo>
                  <a:cubicBezTo>
                    <a:pt x="59" y="67"/>
                    <a:pt x="68" y="59"/>
                    <a:pt x="79" y="59"/>
                  </a:cubicBezTo>
                  <a:cubicBezTo>
                    <a:pt x="867" y="59"/>
                    <a:pt x="867" y="59"/>
                    <a:pt x="867" y="59"/>
                  </a:cubicBezTo>
                  <a:cubicBezTo>
                    <a:pt x="868" y="59"/>
                    <a:pt x="870" y="58"/>
                    <a:pt x="871" y="57"/>
                  </a:cubicBezTo>
                  <a:cubicBezTo>
                    <a:pt x="897" y="31"/>
                    <a:pt x="880" y="0"/>
                    <a:pt x="85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40"/>
                    <a:pt x="32" y="357"/>
                    <a:pt x="58" y="330"/>
                  </a:cubicBezTo>
                  <a:cubicBezTo>
                    <a:pt x="59" y="329"/>
                    <a:pt x="59" y="328"/>
                    <a:pt x="59" y="3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04;p48">
              <a:extLst>
                <a:ext uri="{FF2B5EF4-FFF2-40B4-BE49-F238E27FC236}">
                  <a16:creationId xmlns:a16="http://schemas.microsoft.com/office/drawing/2014/main" id="{06F2CBEA-FE91-4A88-B753-CDADDDF30515}"/>
                </a:ext>
              </a:extLst>
            </p:cNvPr>
            <p:cNvSpPr/>
            <p:nvPr/>
          </p:nvSpPr>
          <p:spPr>
            <a:xfrm>
              <a:off x="5834026" y="2039850"/>
              <a:ext cx="54751" cy="12552"/>
            </a:xfrm>
            <a:custGeom>
              <a:avLst/>
              <a:gdLst/>
              <a:ahLst/>
              <a:cxnLst/>
              <a:rect l="l" t="t" r="r" b="b"/>
              <a:pathLst>
                <a:path w="253" h="58" extrusionOk="0">
                  <a:moveTo>
                    <a:pt x="29" y="0"/>
                  </a:moveTo>
                  <a:lnTo>
                    <a:pt x="29" y="0"/>
                  </a:ln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40" y="58"/>
                    <a:pt x="253" y="45"/>
                    <a:pt x="253" y="29"/>
                  </a:cubicBezTo>
                  <a:cubicBezTo>
                    <a:pt x="253" y="13"/>
                    <a:pt x="240" y="0"/>
                    <a:pt x="224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05;p48">
              <a:extLst>
                <a:ext uri="{FF2B5EF4-FFF2-40B4-BE49-F238E27FC236}">
                  <a16:creationId xmlns:a16="http://schemas.microsoft.com/office/drawing/2014/main" id="{23FD652B-54F3-453D-87A4-5857971D9694}"/>
                </a:ext>
              </a:extLst>
            </p:cNvPr>
            <p:cNvSpPr/>
            <p:nvPr/>
          </p:nvSpPr>
          <p:spPr>
            <a:xfrm>
              <a:off x="5817579" y="2101093"/>
              <a:ext cx="109286" cy="109502"/>
            </a:xfrm>
            <a:custGeom>
              <a:avLst/>
              <a:gdLst/>
              <a:ahLst/>
              <a:cxnLst/>
              <a:rect l="l" t="t" r="r" b="b"/>
              <a:pathLst>
                <a:path w="505" h="506" extrusionOk="0">
                  <a:moveTo>
                    <a:pt x="252" y="506"/>
                  </a:moveTo>
                  <a:lnTo>
                    <a:pt x="252" y="506"/>
                  </a:lnTo>
                  <a:cubicBezTo>
                    <a:pt x="296" y="506"/>
                    <a:pt x="338" y="495"/>
                    <a:pt x="375" y="474"/>
                  </a:cubicBezTo>
                  <a:cubicBezTo>
                    <a:pt x="390" y="466"/>
                    <a:pt x="395" y="448"/>
                    <a:pt x="387" y="434"/>
                  </a:cubicBezTo>
                  <a:cubicBezTo>
                    <a:pt x="378" y="420"/>
                    <a:pt x="361" y="415"/>
                    <a:pt x="347" y="423"/>
                  </a:cubicBezTo>
                  <a:cubicBezTo>
                    <a:pt x="318" y="439"/>
                    <a:pt x="285" y="448"/>
                    <a:pt x="252" y="448"/>
                  </a:cubicBezTo>
                  <a:cubicBezTo>
                    <a:pt x="145" y="448"/>
                    <a:pt x="58" y="360"/>
                    <a:pt x="58" y="253"/>
                  </a:cubicBezTo>
                  <a:cubicBezTo>
                    <a:pt x="58" y="146"/>
                    <a:pt x="145" y="59"/>
                    <a:pt x="252" y="59"/>
                  </a:cubicBezTo>
                  <a:cubicBezTo>
                    <a:pt x="360" y="59"/>
                    <a:pt x="446" y="146"/>
                    <a:pt x="446" y="253"/>
                  </a:cubicBezTo>
                  <a:cubicBezTo>
                    <a:pt x="446" y="282"/>
                    <a:pt x="441" y="311"/>
                    <a:pt x="428" y="336"/>
                  </a:cubicBezTo>
                  <a:cubicBezTo>
                    <a:pt x="421" y="351"/>
                    <a:pt x="427" y="368"/>
                    <a:pt x="442" y="375"/>
                  </a:cubicBezTo>
                  <a:cubicBezTo>
                    <a:pt x="456" y="382"/>
                    <a:pt x="474" y="376"/>
                    <a:pt x="481" y="361"/>
                  </a:cubicBezTo>
                  <a:cubicBezTo>
                    <a:pt x="497" y="327"/>
                    <a:pt x="505" y="291"/>
                    <a:pt x="505" y="253"/>
                  </a:cubicBezTo>
                  <a:cubicBezTo>
                    <a:pt x="505" y="114"/>
                    <a:pt x="392" y="0"/>
                    <a:pt x="252" y="0"/>
                  </a:cubicBezTo>
                  <a:cubicBezTo>
                    <a:pt x="113" y="0"/>
                    <a:pt x="0" y="114"/>
                    <a:pt x="0" y="253"/>
                  </a:cubicBezTo>
                  <a:cubicBezTo>
                    <a:pt x="0" y="392"/>
                    <a:pt x="113" y="506"/>
                    <a:pt x="252" y="5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06;p48">
              <a:extLst>
                <a:ext uri="{FF2B5EF4-FFF2-40B4-BE49-F238E27FC236}">
                  <a16:creationId xmlns:a16="http://schemas.microsoft.com/office/drawing/2014/main" id="{467319D8-2A81-4293-B80F-4E1FCA9D4C00}"/>
                </a:ext>
              </a:extLst>
            </p:cNvPr>
            <p:cNvSpPr/>
            <p:nvPr/>
          </p:nvSpPr>
          <p:spPr>
            <a:xfrm>
              <a:off x="5740538" y="2278980"/>
              <a:ext cx="84615" cy="84832"/>
            </a:xfrm>
            <a:custGeom>
              <a:avLst/>
              <a:gdLst/>
              <a:ahLst/>
              <a:cxnLst/>
              <a:rect l="l" t="t" r="r" b="b"/>
              <a:pathLst>
                <a:path w="391" h="392" extrusionOk="0">
                  <a:moveTo>
                    <a:pt x="391" y="196"/>
                  </a:moveTo>
                  <a:lnTo>
                    <a:pt x="391" y="196"/>
                  </a:lnTo>
                  <a:cubicBezTo>
                    <a:pt x="391" y="88"/>
                    <a:pt x="303" y="0"/>
                    <a:pt x="195" y="0"/>
                  </a:cubicBezTo>
                  <a:cubicBezTo>
                    <a:pt x="87" y="0"/>
                    <a:pt x="0" y="88"/>
                    <a:pt x="0" y="196"/>
                  </a:cubicBezTo>
                  <a:cubicBezTo>
                    <a:pt x="0" y="304"/>
                    <a:pt x="87" y="392"/>
                    <a:pt x="195" y="392"/>
                  </a:cubicBezTo>
                  <a:cubicBezTo>
                    <a:pt x="303" y="392"/>
                    <a:pt x="391" y="304"/>
                    <a:pt x="391" y="196"/>
                  </a:cubicBezTo>
                  <a:moveTo>
                    <a:pt x="58" y="196"/>
                  </a:moveTo>
                  <a:lnTo>
                    <a:pt x="58" y="196"/>
                  </a:lnTo>
                  <a:cubicBezTo>
                    <a:pt x="58" y="121"/>
                    <a:pt x="119" y="59"/>
                    <a:pt x="195" y="59"/>
                  </a:cubicBezTo>
                  <a:cubicBezTo>
                    <a:pt x="271" y="59"/>
                    <a:pt x="332" y="121"/>
                    <a:pt x="332" y="196"/>
                  </a:cubicBezTo>
                  <a:cubicBezTo>
                    <a:pt x="332" y="272"/>
                    <a:pt x="271" y="333"/>
                    <a:pt x="195" y="333"/>
                  </a:cubicBezTo>
                  <a:cubicBezTo>
                    <a:pt x="119" y="333"/>
                    <a:pt x="58" y="272"/>
                    <a:pt x="58" y="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07;p48">
              <a:extLst>
                <a:ext uri="{FF2B5EF4-FFF2-40B4-BE49-F238E27FC236}">
                  <a16:creationId xmlns:a16="http://schemas.microsoft.com/office/drawing/2014/main" id="{19E7C44E-21B3-47A0-925A-95E80D16218D}"/>
                </a:ext>
              </a:extLst>
            </p:cNvPr>
            <p:cNvSpPr/>
            <p:nvPr/>
          </p:nvSpPr>
          <p:spPr>
            <a:xfrm>
              <a:off x="5707211" y="2014530"/>
              <a:ext cx="329372" cy="431300"/>
            </a:xfrm>
            <a:custGeom>
              <a:avLst/>
              <a:gdLst/>
              <a:ahLst/>
              <a:cxnLst/>
              <a:rect l="l" t="t" r="r" b="b"/>
              <a:pathLst>
                <a:path w="1522" h="1993" extrusionOk="0">
                  <a:moveTo>
                    <a:pt x="1488" y="1322"/>
                  </a:moveTo>
                  <a:lnTo>
                    <a:pt x="1488" y="1322"/>
                  </a:lnTo>
                  <a:cubicBezTo>
                    <a:pt x="1461" y="1319"/>
                    <a:pt x="1461" y="1319"/>
                    <a:pt x="1461" y="1319"/>
                  </a:cubicBezTo>
                  <a:cubicBezTo>
                    <a:pt x="1457" y="1307"/>
                    <a:pt x="1453" y="1296"/>
                    <a:pt x="1447" y="1286"/>
                  </a:cubicBezTo>
                  <a:cubicBezTo>
                    <a:pt x="1464" y="1264"/>
                    <a:pt x="1464" y="1264"/>
                    <a:pt x="1464" y="1264"/>
                  </a:cubicBezTo>
                  <a:cubicBezTo>
                    <a:pt x="1476" y="1249"/>
                    <a:pt x="1474" y="1226"/>
                    <a:pt x="1461" y="1212"/>
                  </a:cubicBezTo>
                  <a:cubicBezTo>
                    <a:pt x="1390" y="1141"/>
                    <a:pt x="1390" y="1141"/>
                    <a:pt x="1390" y="1141"/>
                  </a:cubicBezTo>
                  <a:cubicBezTo>
                    <a:pt x="1390" y="30"/>
                    <a:pt x="1390" y="30"/>
                    <a:pt x="1390" y="30"/>
                  </a:cubicBezTo>
                  <a:cubicBezTo>
                    <a:pt x="1390" y="14"/>
                    <a:pt x="1376" y="0"/>
                    <a:pt x="1359" y="0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111" y="0"/>
                    <a:pt x="1110" y="0"/>
                    <a:pt x="1109" y="1"/>
                  </a:cubicBezTo>
                  <a:cubicBezTo>
                    <a:pt x="1082" y="27"/>
                    <a:pt x="1100" y="59"/>
                    <a:pt x="1125" y="59"/>
                  </a:cubicBezTo>
                  <a:cubicBezTo>
                    <a:pt x="1214" y="59"/>
                    <a:pt x="1214" y="59"/>
                    <a:pt x="1214" y="59"/>
                  </a:cubicBezTo>
                  <a:cubicBezTo>
                    <a:pt x="1280" y="59"/>
                    <a:pt x="1331" y="111"/>
                    <a:pt x="1331" y="175"/>
                  </a:cubicBezTo>
                  <a:cubicBezTo>
                    <a:pt x="1331" y="1123"/>
                    <a:pt x="1331" y="1123"/>
                    <a:pt x="1331" y="1123"/>
                  </a:cubicBezTo>
                  <a:cubicBezTo>
                    <a:pt x="1307" y="1143"/>
                    <a:pt x="1307" y="1143"/>
                    <a:pt x="1307" y="1143"/>
                  </a:cubicBezTo>
                  <a:cubicBezTo>
                    <a:pt x="1296" y="1138"/>
                    <a:pt x="1284" y="1133"/>
                    <a:pt x="1274" y="1129"/>
                  </a:cubicBezTo>
                  <a:cubicBezTo>
                    <a:pt x="1269" y="1095"/>
                    <a:pt x="1269" y="1095"/>
                    <a:pt x="1269" y="1095"/>
                  </a:cubicBezTo>
                  <a:cubicBezTo>
                    <a:pt x="1269" y="939"/>
                    <a:pt x="1269" y="939"/>
                    <a:pt x="1269" y="939"/>
                  </a:cubicBezTo>
                  <a:cubicBezTo>
                    <a:pt x="1269" y="890"/>
                    <a:pt x="1229" y="849"/>
                    <a:pt x="1178" y="849"/>
                  </a:cubicBezTo>
                  <a:cubicBezTo>
                    <a:pt x="1121" y="849"/>
                    <a:pt x="1121" y="849"/>
                    <a:pt x="1121" y="849"/>
                  </a:cubicBezTo>
                  <a:cubicBezTo>
                    <a:pt x="1100" y="820"/>
                    <a:pt x="1100" y="820"/>
                    <a:pt x="1100" y="820"/>
                  </a:cubicBezTo>
                  <a:cubicBezTo>
                    <a:pt x="1107" y="804"/>
                    <a:pt x="1114" y="788"/>
                    <a:pt x="1119" y="771"/>
                  </a:cubicBezTo>
                  <a:cubicBezTo>
                    <a:pt x="1152" y="767"/>
                    <a:pt x="1152" y="767"/>
                    <a:pt x="1152" y="767"/>
                  </a:cubicBezTo>
                  <a:cubicBezTo>
                    <a:pt x="1176" y="764"/>
                    <a:pt x="1195" y="744"/>
                    <a:pt x="1195" y="718"/>
                  </a:cubicBezTo>
                  <a:cubicBezTo>
                    <a:pt x="1195" y="585"/>
                    <a:pt x="1195" y="585"/>
                    <a:pt x="1195" y="585"/>
                  </a:cubicBezTo>
                  <a:cubicBezTo>
                    <a:pt x="1195" y="561"/>
                    <a:pt x="1177" y="540"/>
                    <a:pt x="1153" y="536"/>
                  </a:cubicBezTo>
                  <a:lnTo>
                    <a:pt x="1153" y="536"/>
                  </a:lnTo>
                  <a:cubicBezTo>
                    <a:pt x="1119" y="533"/>
                    <a:pt x="1119" y="533"/>
                    <a:pt x="1119" y="533"/>
                  </a:cubicBezTo>
                  <a:cubicBezTo>
                    <a:pt x="1114" y="515"/>
                    <a:pt x="1107" y="498"/>
                    <a:pt x="1100" y="483"/>
                  </a:cubicBezTo>
                  <a:cubicBezTo>
                    <a:pt x="1120" y="457"/>
                    <a:pt x="1120" y="457"/>
                    <a:pt x="1120" y="457"/>
                  </a:cubicBezTo>
                  <a:cubicBezTo>
                    <a:pt x="1135" y="437"/>
                    <a:pt x="1133" y="409"/>
                    <a:pt x="1115" y="392"/>
                  </a:cubicBezTo>
                  <a:cubicBezTo>
                    <a:pt x="1022" y="298"/>
                    <a:pt x="1022" y="298"/>
                    <a:pt x="1022" y="298"/>
                  </a:cubicBezTo>
                  <a:cubicBezTo>
                    <a:pt x="1004" y="281"/>
                    <a:pt x="977" y="279"/>
                    <a:pt x="957" y="294"/>
                  </a:cubicBezTo>
                  <a:cubicBezTo>
                    <a:pt x="931" y="315"/>
                    <a:pt x="931" y="315"/>
                    <a:pt x="931" y="315"/>
                  </a:cubicBezTo>
                  <a:cubicBezTo>
                    <a:pt x="916" y="307"/>
                    <a:pt x="899" y="300"/>
                    <a:pt x="881" y="294"/>
                  </a:cubicBezTo>
                  <a:cubicBezTo>
                    <a:pt x="878" y="261"/>
                    <a:pt x="878" y="261"/>
                    <a:pt x="878" y="261"/>
                  </a:cubicBezTo>
                  <a:cubicBezTo>
                    <a:pt x="875" y="237"/>
                    <a:pt x="853" y="218"/>
                    <a:pt x="829" y="218"/>
                  </a:cubicBezTo>
                  <a:cubicBezTo>
                    <a:pt x="697" y="218"/>
                    <a:pt x="697" y="218"/>
                    <a:pt x="697" y="218"/>
                  </a:cubicBezTo>
                  <a:cubicBezTo>
                    <a:pt x="672" y="218"/>
                    <a:pt x="652" y="237"/>
                    <a:pt x="649" y="261"/>
                  </a:cubicBezTo>
                  <a:cubicBezTo>
                    <a:pt x="644" y="294"/>
                    <a:pt x="644" y="294"/>
                    <a:pt x="644" y="294"/>
                  </a:cubicBezTo>
                  <a:cubicBezTo>
                    <a:pt x="628" y="300"/>
                    <a:pt x="611" y="307"/>
                    <a:pt x="595" y="315"/>
                  </a:cubicBezTo>
                  <a:cubicBezTo>
                    <a:pt x="568" y="294"/>
                    <a:pt x="568" y="294"/>
                    <a:pt x="568" y="294"/>
                  </a:cubicBezTo>
                  <a:cubicBezTo>
                    <a:pt x="550" y="279"/>
                    <a:pt x="521" y="281"/>
                    <a:pt x="505" y="298"/>
                  </a:cubicBezTo>
                  <a:cubicBezTo>
                    <a:pt x="411" y="392"/>
                    <a:pt x="411" y="392"/>
                    <a:pt x="411" y="392"/>
                  </a:cubicBezTo>
                  <a:cubicBezTo>
                    <a:pt x="394" y="409"/>
                    <a:pt x="392" y="437"/>
                    <a:pt x="407" y="457"/>
                  </a:cubicBezTo>
                  <a:cubicBezTo>
                    <a:pt x="427" y="483"/>
                    <a:pt x="427" y="483"/>
                    <a:pt x="427" y="483"/>
                  </a:cubicBezTo>
                  <a:cubicBezTo>
                    <a:pt x="419" y="498"/>
                    <a:pt x="413" y="515"/>
                    <a:pt x="407" y="533"/>
                  </a:cubicBezTo>
                  <a:cubicBezTo>
                    <a:pt x="374" y="536"/>
                    <a:pt x="374" y="536"/>
                    <a:pt x="374" y="536"/>
                  </a:cubicBezTo>
                  <a:cubicBezTo>
                    <a:pt x="349" y="539"/>
                    <a:pt x="331" y="561"/>
                    <a:pt x="331" y="585"/>
                  </a:cubicBezTo>
                  <a:cubicBezTo>
                    <a:pt x="331" y="718"/>
                    <a:pt x="331" y="718"/>
                    <a:pt x="331" y="718"/>
                  </a:cubicBezTo>
                  <a:cubicBezTo>
                    <a:pt x="331" y="743"/>
                    <a:pt x="349" y="764"/>
                    <a:pt x="374" y="766"/>
                  </a:cubicBezTo>
                  <a:cubicBezTo>
                    <a:pt x="407" y="771"/>
                    <a:pt x="407" y="771"/>
                    <a:pt x="407" y="771"/>
                  </a:cubicBezTo>
                  <a:cubicBezTo>
                    <a:pt x="413" y="788"/>
                    <a:pt x="419" y="804"/>
                    <a:pt x="427" y="820"/>
                  </a:cubicBezTo>
                  <a:cubicBezTo>
                    <a:pt x="405" y="849"/>
                    <a:pt x="405" y="849"/>
                    <a:pt x="405" y="849"/>
                  </a:cubicBezTo>
                  <a:cubicBezTo>
                    <a:pt x="343" y="849"/>
                    <a:pt x="343" y="849"/>
                    <a:pt x="343" y="849"/>
                  </a:cubicBezTo>
                  <a:cubicBezTo>
                    <a:pt x="294" y="849"/>
                    <a:pt x="253" y="890"/>
                    <a:pt x="253" y="939"/>
                  </a:cubicBezTo>
                  <a:cubicBezTo>
                    <a:pt x="253" y="1095"/>
                    <a:pt x="253" y="1095"/>
                    <a:pt x="253" y="1095"/>
                  </a:cubicBezTo>
                  <a:cubicBezTo>
                    <a:pt x="249" y="1130"/>
                    <a:pt x="249" y="1130"/>
                    <a:pt x="249" y="1130"/>
                  </a:cubicBezTo>
                  <a:cubicBezTo>
                    <a:pt x="237" y="1134"/>
                    <a:pt x="227" y="1138"/>
                    <a:pt x="216" y="1144"/>
                  </a:cubicBezTo>
                  <a:cubicBezTo>
                    <a:pt x="191" y="1124"/>
                    <a:pt x="191" y="1124"/>
                    <a:pt x="191" y="1124"/>
                  </a:cubicBezTo>
                  <a:cubicBezTo>
                    <a:pt x="191" y="452"/>
                    <a:pt x="191" y="452"/>
                    <a:pt x="191" y="452"/>
                  </a:cubicBezTo>
                  <a:cubicBezTo>
                    <a:pt x="191" y="437"/>
                    <a:pt x="180" y="424"/>
                    <a:pt x="165" y="423"/>
                  </a:cubicBezTo>
                  <a:cubicBezTo>
                    <a:pt x="148" y="420"/>
                    <a:pt x="132" y="434"/>
                    <a:pt x="132" y="451"/>
                  </a:cubicBezTo>
                  <a:cubicBezTo>
                    <a:pt x="132" y="1142"/>
                    <a:pt x="132" y="1142"/>
                    <a:pt x="132" y="1142"/>
                  </a:cubicBezTo>
                  <a:cubicBezTo>
                    <a:pt x="62" y="1212"/>
                    <a:pt x="62" y="1212"/>
                    <a:pt x="62" y="1212"/>
                  </a:cubicBezTo>
                  <a:cubicBezTo>
                    <a:pt x="48" y="1226"/>
                    <a:pt x="47" y="1249"/>
                    <a:pt x="58" y="1264"/>
                  </a:cubicBezTo>
                  <a:cubicBezTo>
                    <a:pt x="75" y="1286"/>
                    <a:pt x="75" y="1286"/>
                    <a:pt x="75" y="1286"/>
                  </a:cubicBezTo>
                  <a:cubicBezTo>
                    <a:pt x="70" y="1296"/>
                    <a:pt x="65" y="1307"/>
                    <a:pt x="61" y="1318"/>
                  </a:cubicBezTo>
                  <a:cubicBezTo>
                    <a:pt x="35" y="1322"/>
                    <a:pt x="35" y="1322"/>
                    <a:pt x="35" y="1322"/>
                  </a:cubicBezTo>
                  <a:cubicBezTo>
                    <a:pt x="15" y="1325"/>
                    <a:pt x="0" y="1341"/>
                    <a:pt x="0" y="1361"/>
                  </a:cubicBezTo>
                  <a:cubicBezTo>
                    <a:pt x="0" y="1475"/>
                    <a:pt x="0" y="1475"/>
                    <a:pt x="0" y="1475"/>
                  </a:cubicBezTo>
                  <a:cubicBezTo>
                    <a:pt x="0" y="1495"/>
                    <a:pt x="15" y="1512"/>
                    <a:pt x="35" y="1514"/>
                  </a:cubicBezTo>
                  <a:cubicBezTo>
                    <a:pt x="61" y="1518"/>
                    <a:pt x="61" y="1518"/>
                    <a:pt x="61" y="1518"/>
                  </a:cubicBezTo>
                  <a:cubicBezTo>
                    <a:pt x="65" y="1529"/>
                    <a:pt x="70" y="1541"/>
                    <a:pt x="75" y="1551"/>
                  </a:cubicBezTo>
                  <a:cubicBezTo>
                    <a:pt x="58" y="1573"/>
                    <a:pt x="58" y="1573"/>
                    <a:pt x="58" y="1573"/>
                  </a:cubicBezTo>
                  <a:cubicBezTo>
                    <a:pt x="47" y="1588"/>
                    <a:pt x="48" y="1611"/>
                    <a:pt x="62" y="1624"/>
                  </a:cubicBezTo>
                  <a:cubicBezTo>
                    <a:pt x="132" y="1696"/>
                    <a:pt x="132" y="1696"/>
                    <a:pt x="132" y="1696"/>
                  </a:cubicBezTo>
                  <a:cubicBezTo>
                    <a:pt x="132" y="1818"/>
                    <a:pt x="132" y="1818"/>
                    <a:pt x="132" y="1818"/>
                  </a:cubicBezTo>
                  <a:cubicBezTo>
                    <a:pt x="132" y="1914"/>
                    <a:pt x="211" y="1993"/>
                    <a:pt x="307" y="1993"/>
                  </a:cubicBezTo>
                  <a:cubicBezTo>
                    <a:pt x="1214" y="1993"/>
                    <a:pt x="1214" y="1993"/>
                    <a:pt x="1214" y="1993"/>
                  </a:cubicBezTo>
                  <a:cubicBezTo>
                    <a:pt x="1312" y="1993"/>
                    <a:pt x="1390" y="1914"/>
                    <a:pt x="1390" y="1818"/>
                  </a:cubicBezTo>
                  <a:cubicBezTo>
                    <a:pt x="1390" y="1696"/>
                    <a:pt x="1390" y="1696"/>
                    <a:pt x="1390" y="1696"/>
                  </a:cubicBezTo>
                  <a:cubicBezTo>
                    <a:pt x="1461" y="1624"/>
                    <a:pt x="1461" y="1624"/>
                    <a:pt x="1461" y="1624"/>
                  </a:cubicBezTo>
                  <a:cubicBezTo>
                    <a:pt x="1475" y="1611"/>
                    <a:pt x="1476" y="1588"/>
                    <a:pt x="1464" y="1573"/>
                  </a:cubicBezTo>
                  <a:cubicBezTo>
                    <a:pt x="1447" y="1551"/>
                    <a:pt x="1447" y="1551"/>
                    <a:pt x="1447" y="1551"/>
                  </a:cubicBezTo>
                  <a:cubicBezTo>
                    <a:pt x="1453" y="1541"/>
                    <a:pt x="1457" y="1529"/>
                    <a:pt x="1461" y="1518"/>
                  </a:cubicBezTo>
                  <a:cubicBezTo>
                    <a:pt x="1488" y="1514"/>
                    <a:pt x="1488" y="1514"/>
                    <a:pt x="1488" y="1514"/>
                  </a:cubicBezTo>
                  <a:cubicBezTo>
                    <a:pt x="1507" y="1512"/>
                    <a:pt x="1522" y="1495"/>
                    <a:pt x="1522" y="1475"/>
                  </a:cubicBezTo>
                  <a:cubicBezTo>
                    <a:pt x="1522" y="1340"/>
                    <a:pt x="1522" y="1340"/>
                    <a:pt x="1522" y="1340"/>
                  </a:cubicBezTo>
                  <a:cubicBezTo>
                    <a:pt x="1522" y="1336"/>
                    <a:pt x="1520" y="1332"/>
                    <a:pt x="1516" y="1332"/>
                  </a:cubicBezTo>
                  <a:lnTo>
                    <a:pt x="1488" y="1322"/>
                  </a:lnTo>
                  <a:moveTo>
                    <a:pt x="420" y="715"/>
                  </a:moveTo>
                  <a:lnTo>
                    <a:pt x="420" y="715"/>
                  </a:lnTo>
                  <a:cubicBezTo>
                    <a:pt x="389" y="713"/>
                    <a:pt x="389" y="713"/>
                    <a:pt x="389" y="713"/>
                  </a:cubicBezTo>
                  <a:cubicBezTo>
                    <a:pt x="389" y="597"/>
                    <a:pt x="389" y="597"/>
                    <a:pt x="389" y="597"/>
                  </a:cubicBezTo>
                  <a:cubicBezTo>
                    <a:pt x="420" y="592"/>
                    <a:pt x="420" y="592"/>
                    <a:pt x="420" y="592"/>
                  </a:cubicBezTo>
                  <a:cubicBezTo>
                    <a:pt x="440" y="590"/>
                    <a:pt x="455" y="576"/>
                    <a:pt x="461" y="559"/>
                  </a:cubicBezTo>
                  <a:cubicBezTo>
                    <a:pt x="466" y="541"/>
                    <a:pt x="474" y="524"/>
                    <a:pt x="482" y="507"/>
                  </a:cubicBezTo>
                  <a:cubicBezTo>
                    <a:pt x="490" y="491"/>
                    <a:pt x="488" y="470"/>
                    <a:pt x="478" y="456"/>
                  </a:cubicBezTo>
                  <a:cubicBezTo>
                    <a:pt x="458" y="430"/>
                    <a:pt x="458" y="430"/>
                    <a:pt x="458" y="430"/>
                  </a:cubicBezTo>
                  <a:cubicBezTo>
                    <a:pt x="540" y="349"/>
                    <a:pt x="540" y="349"/>
                    <a:pt x="540" y="349"/>
                  </a:cubicBezTo>
                  <a:cubicBezTo>
                    <a:pt x="564" y="368"/>
                    <a:pt x="564" y="368"/>
                    <a:pt x="564" y="368"/>
                  </a:cubicBezTo>
                  <a:cubicBezTo>
                    <a:pt x="580" y="380"/>
                    <a:pt x="600" y="382"/>
                    <a:pt x="617" y="373"/>
                  </a:cubicBezTo>
                  <a:cubicBezTo>
                    <a:pt x="633" y="364"/>
                    <a:pt x="650" y="357"/>
                    <a:pt x="668" y="352"/>
                  </a:cubicBezTo>
                  <a:cubicBezTo>
                    <a:pt x="686" y="346"/>
                    <a:pt x="699" y="330"/>
                    <a:pt x="701" y="312"/>
                  </a:cubicBezTo>
                  <a:cubicBezTo>
                    <a:pt x="705" y="281"/>
                    <a:pt x="705" y="281"/>
                    <a:pt x="705" y="281"/>
                  </a:cubicBezTo>
                  <a:cubicBezTo>
                    <a:pt x="821" y="281"/>
                    <a:pt x="821" y="281"/>
                    <a:pt x="821" y="281"/>
                  </a:cubicBezTo>
                  <a:cubicBezTo>
                    <a:pt x="825" y="312"/>
                    <a:pt x="825" y="312"/>
                    <a:pt x="825" y="312"/>
                  </a:cubicBezTo>
                  <a:cubicBezTo>
                    <a:pt x="827" y="330"/>
                    <a:pt x="841" y="346"/>
                    <a:pt x="858" y="352"/>
                  </a:cubicBezTo>
                  <a:cubicBezTo>
                    <a:pt x="876" y="357"/>
                    <a:pt x="893" y="364"/>
                    <a:pt x="910" y="373"/>
                  </a:cubicBezTo>
                  <a:cubicBezTo>
                    <a:pt x="926" y="382"/>
                    <a:pt x="947" y="380"/>
                    <a:pt x="961" y="368"/>
                  </a:cubicBezTo>
                  <a:cubicBezTo>
                    <a:pt x="987" y="349"/>
                    <a:pt x="987" y="349"/>
                    <a:pt x="987" y="349"/>
                  </a:cubicBezTo>
                  <a:cubicBezTo>
                    <a:pt x="1068" y="430"/>
                    <a:pt x="1068" y="430"/>
                    <a:pt x="1068" y="430"/>
                  </a:cubicBezTo>
                  <a:cubicBezTo>
                    <a:pt x="1049" y="456"/>
                    <a:pt x="1049" y="456"/>
                    <a:pt x="1049" y="456"/>
                  </a:cubicBezTo>
                  <a:cubicBezTo>
                    <a:pt x="1037" y="470"/>
                    <a:pt x="1035" y="491"/>
                    <a:pt x="1044" y="507"/>
                  </a:cubicBezTo>
                  <a:cubicBezTo>
                    <a:pt x="1053" y="524"/>
                    <a:pt x="1061" y="541"/>
                    <a:pt x="1065" y="559"/>
                  </a:cubicBezTo>
                  <a:cubicBezTo>
                    <a:pt x="1071" y="576"/>
                    <a:pt x="1087" y="590"/>
                    <a:pt x="1105" y="592"/>
                  </a:cubicBezTo>
                  <a:cubicBezTo>
                    <a:pt x="1136" y="597"/>
                    <a:pt x="1136" y="597"/>
                    <a:pt x="1136" y="597"/>
                  </a:cubicBezTo>
                  <a:cubicBezTo>
                    <a:pt x="1136" y="713"/>
                    <a:pt x="1136" y="713"/>
                    <a:pt x="1136" y="713"/>
                  </a:cubicBezTo>
                  <a:cubicBezTo>
                    <a:pt x="1106" y="715"/>
                    <a:pt x="1106" y="715"/>
                    <a:pt x="1106" y="715"/>
                  </a:cubicBezTo>
                  <a:cubicBezTo>
                    <a:pt x="1087" y="718"/>
                    <a:pt x="1071" y="731"/>
                    <a:pt x="1065" y="749"/>
                  </a:cubicBezTo>
                  <a:cubicBezTo>
                    <a:pt x="1061" y="767"/>
                    <a:pt x="1053" y="785"/>
                    <a:pt x="1044" y="800"/>
                  </a:cubicBezTo>
                  <a:cubicBezTo>
                    <a:pt x="1035" y="818"/>
                    <a:pt x="1037" y="838"/>
                    <a:pt x="1049" y="853"/>
                  </a:cubicBezTo>
                  <a:cubicBezTo>
                    <a:pt x="1068" y="877"/>
                    <a:pt x="1068" y="877"/>
                    <a:pt x="1068" y="877"/>
                  </a:cubicBezTo>
                  <a:cubicBezTo>
                    <a:pt x="987" y="959"/>
                    <a:pt x="987" y="959"/>
                    <a:pt x="987" y="959"/>
                  </a:cubicBezTo>
                  <a:cubicBezTo>
                    <a:pt x="962" y="940"/>
                    <a:pt x="962" y="940"/>
                    <a:pt x="962" y="940"/>
                  </a:cubicBezTo>
                  <a:cubicBezTo>
                    <a:pt x="947" y="929"/>
                    <a:pt x="926" y="927"/>
                    <a:pt x="910" y="935"/>
                  </a:cubicBezTo>
                  <a:cubicBezTo>
                    <a:pt x="893" y="944"/>
                    <a:pt x="876" y="951"/>
                    <a:pt x="858" y="957"/>
                  </a:cubicBezTo>
                  <a:cubicBezTo>
                    <a:pt x="841" y="963"/>
                    <a:pt x="827" y="978"/>
                    <a:pt x="825" y="997"/>
                  </a:cubicBezTo>
                  <a:cubicBezTo>
                    <a:pt x="821" y="1028"/>
                    <a:pt x="821" y="1028"/>
                    <a:pt x="821" y="1028"/>
                  </a:cubicBezTo>
                  <a:cubicBezTo>
                    <a:pt x="705" y="1028"/>
                    <a:pt x="705" y="1028"/>
                    <a:pt x="705" y="1028"/>
                  </a:cubicBezTo>
                  <a:cubicBezTo>
                    <a:pt x="701" y="997"/>
                    <a:pt x="701" y="997"/>
                    <a:pt x="701" y="997"/>
                  </a:cubicBezTo>
                  <a:cubicBezTo>
                    <a:pt x="699" y="978"/>
                    <a:pt x="686" y="963"/>
                    <a:pt x="668" y="957"/>
                  </a:cubicBezTo>
                  <a:cubicBezTo>
                    <a:pt x="650" y="951"/>
                    <a:pt x="632" y="944"/>
                    <a:pt x="617" y="935"/>
                  </a:cubicBezTo>
                  <a:cubicBezTo>
                    <a:pt x="600" y="927"/>
                    <a:pt x="580" y="929"/>
                    <a:pt x="564" y="940"/>
                  </a:cubicBezTo>
                  <a:cubicBezTo>
                    <a:pt x="540" y="959"/>
                    <a:pt x="540" y="959"/>
                    <a:pt x="540" y="959"/>
                  </a:cubicBezTo>
                  <a:cubicBezTo>
                    <a:pt x="458" y="877"/>
                    <a:pt x="458" y="877"/>
                    <a:pt x="458" y="877"/>
                  </a:cubicBezTo>
                  <a:cubicBezTo>
                    <a:pt x="478" y="853"/>
                    <a:pt x="478" y="853"/>
                    <a:pt x="478" y="853"/>
                  </a:cubicBezTo>
                  <a:cubicBezTo>
                    <a:pt x="488" y="838"/>
                    <a:pt x="490" y="818"/>
                    <a:pt x="482" y="800"/>
                  </a:cubicBezTo>
                  <a:cubicBezTo>
                    <a:pt x="474" y="785"/>
                    <a:pt x="466" y="767"/>
                    <a:pt x="461" y="749"/>
                  </a:cubicBezTo>
                  <a:cubicBezTo>
                    <a:pt x="455" y="731"/>
                    <a:pt x="439" y="718"/>
                    <a:pt x="420" y="715"/>
                  </a:cubicBezTo>
                  <a:moveTo>
                    <a:pt x="172" y="1653"/>
                  </a:moveTo>
                  <a:lnTo>
                    <a:pt x="172" y="1653"/>
                  </a:lnTo>
                  <a:cubicBezTo>
                    <a:pt x="115" y="1595"/>
                    <a:pt x="115" y="1595"/>
                    <a:pt x="115" y="1595"/>
                  </a:cubicBezTo>
                  <a:cubicBezTo>
                    <a:pt x="129" y="1578"/>
                    <a:pt x="129" y="1578"/>
                    <a:pt x="129" y="1578"/>
                  </a:cubicBezTo>
                  <a:cubicBezTo>
                    <a:pt x="138" y="1565"/>
                    <a:pt x="140" y="1549"/>
                    <a:pt x="132" y="1535"/>
                  </a:cubicBezTo>
                  <a:cubicBezTo>
                    <a:pt x="124" y="1520"/>
                    <a:pt x="119" y="1506"/>
                    <a:pt x="114" y="1490"/>
                  </a:cubicBezTo>
                  <a:cubicBezTo>
                    <a:pt x="110" y="1475"/>
                    <a:pt x="96" y="1464"/>
                    <a:pt x="82" y="1462"/>
                  </a:cubicBezTo>
                  <a:cubicBezTo>
                    <a:pt x="58" y="1459"/>
                    <a:pt x="58" y="1459"/>
                    <a:pt x="58" y="1459"/>
                  </a:cubicBezTo>
                  <a:cubicBezTo>
                    <a:pt x="58" y="1378"/>
                    <a:pt x="58" y="1378"/>
                    <a:pt x="58" y="1378"/>
                  </a:cubicBezTo>
                  <a:cubicBezTo>
                    <a:pt x="82" y="1375"/>
                    <a:pt x="82" y="1375"/>
                    <a:pt x="82" y="1375"/>
                  </a:cubicBezTo>
                  <a:cubicBezTo>
                    <a:pt x="96" y="1373"/>
                    <a:pt x="109" y="1363"/>
                    <a:pt x="114" y="1348"/>
                  </a:cubicBezTo>
                  <a:cubicBezTo>
                    <a:pt x="119" y="1332"/>
                    <a:pt x="124" y="1318"/>
                    <a:pt x="132" y="1303"/>
                  </a:cubicBezTo>
                  <a:cubicBezTo>
                    <a:pt x="140" y="1290"/>
                    <a:pt x="138" y="1273"/>
                    <a:pt x="129" y="1260"/>
                  </a:cubicBezTo>
                  <a:cubicBezTo>
                    <a:pt x="115" y="1243"/>
                    <a:pt x="115" y="1243"/>
                    <a:pt x="115" y="1243"/>
                  </a:cubicBezTo>
                  <a:cubicBezTo>
                    <a:pt x="172" y="1185"/>
                    <a:pt x="172" y="1185"/>
                    <a:pt x="172" y="1185"/>
                  </a:cubicBezTo>
                  <a:cubicBezTo>
                    <a:pt x="191" y="1199"/>
                    <a:pt x="191" y="1199"/>
                    <a:pt x="191" y="1199"/>
                  </a:cubicBezTo>
                  <a:cubicBezTo>
                    <a:pt x="202" y="1209"/>
                    <a:pt x="219" y="1210"/>
                    <a:pt x="233" y="1203"/>
                  </a:cubicBezTo>
                  <a:cubicBezTo>
                    <a:pt x="247" y="1195"/>
                    <a:pt x="263" y="1189"/>
                    <a:pt x="277" y="1185"/>
                  </a:cubicBezTo>
                  <a:cubicBezTo>
                    <a:pt x="293" y="1180"/>
                    <a:pt x="303" y="1167"/>
                    <a:pt x="305" y="1151"/>
                  </a:cubicBezTo>
                  <a:cubicBezTo>
                    <a:pt x="308" y="1129"/>
                    <a:pt x="308" y="1129"/>
                    <a:pt x="308" y="1129"/>
                  </a:cubicBezTo>
                  <a:cubicBezTo>
                    <a:pt x="389" y="1129"/>
                    <a:pt x="389" y="1129"/>
                    <a:pt x="389" y="1129"/>
                  </a:cubicBezTo>
                  <a:cubicBezTo>
                    <a:pt x="392" y="1151"/>
                    <a:pt x="392" y="1151"/>
                    <a:pt x="392" y="1151"/>
                  </a:cubicBezTo>
                  <a:cubicBezTo>
                    <a:pt x="394" y="1167"/>
                    <a:pt x="405" y="1180"/>
                    <a:pt x="419" y="1185"/>
                  </a:cubicBezTo>
                  <a:cubicBezTo>
                    <a:pt x="435" y="1189"/>
                    <a:pt x="450" y="1195"/>
                    <a:pt x="464" y="1203"/>
                  </a:cubicBezTo>
                  <a:cubicBezTo>
                    <a:pt x="478" y="1210"/>
                    <a:pt x="495" y="1209"/>
                    <a:pt x="507" y="1199"/>
                  </a:cubicBezTo>
                  <a:cubicBezTo>
                    <a:pt x="525" y="1185"/>
                    <a:pt x="525" y="1185"/>
                    <a:pt x="525" y="1185"/>
                  </a:cubicBezTo>
                  <a:cubicBezTo>
                    <a:pt x="582" y="1243"/>
                    <a:pt x="582" y="1243"/>
                    <a:pt x="582" y="1243"/>
                  </a:cubicBezTo>
                  <a:cubicBezTo>
                    <a:pt x="568" y="1260"/>
                    <a:pt x="568" y="1260"/>
                    <a:pt x="568" y="1260"/>
                  </a:cubicBezTo>
                  <a:cubicBezTo>
                    <a:pt x="558" y="1273"/>
                    <a:pt x="557" y="1290"/>
                    <a:pt x="565" y="1303"/>
                  </a:cubicBezTo>
                  <a:cubicBezTo>
                    <a:pt x="572" y="1318"/>
                    <a:pt x="579" y="1332"/>
                    <a:pt x="584" y="1348"/>
                  </a:cubicBezTo>
                  <a:cubicBezTo>
                    <a:pt x="588" y="1363"/>
                    <a:pt x="600" y="1373"/>
                    <a:pt x="616" y="1375"/>
                  </a:cubicBezTo>
                  <a:cubicBezTo>
                    <a:pt x="638" y="1378"/>
                    <a:pt x="638" y="1378"/>
                    <a:pt x="638" y="1378"/>
                  </a:cubicBezTo>
                  <a:cubicBezTo>
                    <a:pt x="638" y="1459"/>
                    <a:pt x="638" y="1459"/>
                    <a:pt x="638" y="1459"/>
                  </a:cubicBezTo>
                  <a:cubicBezTo>
                    <a:pt x="616" y="1462"/>
                    <a:pt x="616" y="1462"/>
                    <a:pt x="616" y="1462"/>
                  </a:cubicBezTo>
                  <a:cubicBezTo>
                    <a:pt x="600" y="1464"/>
                    <a:pt x="588" y="1475"/>
                    <a:pt x="584" y="1490"/>
                  </a:cubicBezTo>
                  <a:cubicBezTo>
                    <a:pt x="579" y="1506"/>
                    <a:pt x="572" y="1520"/>
                    <a:pt x="565" y="1535"/>
                  </a:cubicBezTo>
                  <a:cubicBezTo>
                    <a:pt x="557" y="1549"/>
                    <a:pt x="558" y="1565"/>
                    <a:pt x="568" y="1578"/>
                  </a:cubicBezTo>
                  <a:cubicBezTo>
                    <a:pt x="582" y="1595"/>
                    <a:pt x="582" y="1595"/>
                    <a:pt x="582" y="1595"/>
                  </a:cubicBezTo>
                  <a:cubicBezTo>
                    <a:pt x="525" y="1653"/>
                    <a:pt x="525" y="1653"/>
                    <a:pt x="525" y="1653"/>
                  </a:cubicBezTo>
                  <a:cubicBezTo>
                    <a:pt x="507" y="1639"/>
                    <a:pt x="507" y="1639"/>
                    <a:pt x="507" y="1639"/>
                  </a:cubicBezTo>
                  <a:cubicBezTo>
                    <a:pt x="495" y="1629"/>
                    <a:pt x="478" y="1628"/>
                    <a:pt x="464" y="1635"/>
                  </a:cubicBezTo>
                  <a:cubicBezTo>
                    <a:pt x="450" y="1643"/>
                    <a:pt x="435" y="1649"/>
                    <a:pt x="419" y="1654"/>
                  </a:cubicBezTo>
                  <a:cubicBezTo>
                    <a:pt x="405" y="1658"/>
                    <a:pt x="394" y="1671"/>
                    <a:pt x="392" y="1687"/>
                  </a:cubicBezTo>
                  <a:cubicBezTo>
                    <a:pt x="389" y="1709"/>
                    <a:pt x="389" y="1709"/>
                    <a:pt x="389" y="1709"/>
                  </a:cubicBezTo>
                  <a:cubicBezTo>
                    <a:pt x="308" y="1709"/>
                    <a:pt x="308" y="1709"/>
                    <a:pt x="308" y="1709"/>
                  </a:cubicBezTo>
                  <a:cubicBezTo>
                    <a:pt x="305" y="1687"/>
                    <a:pt x="305" y="1687"/>
                    <a:pt x="305" y="1687"/>
                  </a:cubicBezTo>
                  <a:cubicBezTo>
                    <a:pt x="303" y="1671"/>
                    <a:pt x="293" y="1658"/>
                    <a:pt x="277" y="1654"/>
                  </a:cubicBezTo>
                  <a:cubicBezTo>
                    <a:pt x="262" y="1649"/>
                    <a:pt x="247" y="1643"/>
                    <a:pt x="233" y="1635"/>
                  </a:cubicBezTo>
                  <a:cubicBezTo>
                    <a:pt x="219" y="1628"/>
                    <a:pt x="202" y="1629"/>
                    <a:pt x="190" y="1639"/>
                  </a:cubicBezTo>
                  <a:lnTo>
                    <a:pt x="172" y="1653"/>
                  </a:lnTo>
                  <a:moveTo>
                    <a:pt x="1331" y="1818"/>
                  </a:moveTo>
                  <a:lnTo>
                    <a:pt x="1331" y="1818"/>
                  </a:lnTo>
                  <a:cubicBezTo>
                    <a:pt x="1331" y="1882"/>
                    <a:pt x="1280" y="1935"/>
                    <a:pt x="1214" y="1935"/>
                  </a:cubicBezTo>
                  <a:cubicBezTo>
                    <a:pt x="307" y="1935"/>
                    <a:pt x="307" y="1935"/>
                    <a:pt x="307" y="1935"/>
                  </a:cubicBezTo>
                  <a:cubicBezTo>
                    <a:pt x="243" y="1935"/>
                    <a:pt x="191" y="1882"/>
                    <a:pt x="191" y="1818"/>
                  </a:cubicBezTo>
                  <a:cubicBezTo>
                    <a:pt x="191" y="1712"/>
                    <a:pt x="191" y="1712"/>
                    <a:pt x="191" y="1712"/>
                  </a:cubicBezTo>
                  <a:cubicBezTo>
                    <a:pt x="216" y="1694"/>
                    <a:pt x="216" y="1694"/>
                    <a:pt x="216" y="1694"/>
                  </a:cubicBezTo>
                  <a:cubicBezTo>
                    <a:pt x="227" y="1698"/>
                    <a:pt x="237" y="1702"/>
                    <a:pt x="249" y="1706"/>
                  </a:cubicBezTo>
                  <a:cubicBezTo>
                    <a:pt x="252" y="1733"/>
                    <a:pt x="252" y="1733"/>
                    <a:pt x="252" y="1733"/>
                  </a:cubicBezTo>
                  <a:cubicBezTo>
                    <a:pt x="255" y="1753"/>
                    <a:pt x="271" y="1767"/>
                    <a:pt x="292" y="1767"/>
                  </a:cubicBezTo>
                  <a:cubicBezTo>
                    <a:pt x="385" y="1767"/>
                    <a:pt x="385" y="1767"/>
                    <a:pt x="385" y="1767"/>
                  </a:cubicBezTo>
                  <a:cubicBezTo>
                    <a:pt x="385" y="1781"/>
                    <a:pt x="385" y="1781"/>
                    <a:pt x="385" y="1781"/>
                  </a:cubicBezTo>
                  <a:cubicBezTo>
                    <a:pt x="385" y="1836"/>
                    <a:pt x="430" y="1880"/>
                    <a:pt x="484" y="1880"/>
                  </a:cubicBezTo>
                  <a:cubicBezTo>
                    <a:pt x="598" y="1880"/>
                    <a:pt x="598" y="1880"/>
                    <a:pt x="598" y="1880"/>
                  </a:cubicBezTo>
                  <a:cubicBezTo>
                    <a:pt x="614" y="1880"/>
                    <a:pt x="627" y="1870"/>
                    <a:pt x="628" y="1855"/>
                  </a:cubicBezTo>
                  <a:cubicBezTo>
                    <a:pt x="631" y="1837"/>
                    <a:pt x="617" y="1822"/>
                    <a:pt x="600" y="1822"/>
                  </a:cubicBezTo>
                  <a:cubicBezTo>
                    <a:pt x="484" y="1822"/>
                    <a:pt x="484" y="1822"/>
                    <a:pt x="484" y="1822"/>
                  </a:cubicBezTo>
                  <a:cubicBezTo>
                    <a:pt x="462" y="1822"/>
                    <a:pt x="444" y="1803"/>
                    <a:pt x="444" y="1781"/>
                  </a:cubicBezTo>
                  <a:cubicBezTo>
                    <a:pt x="444" y="1738"/>
                    <a:pt x="444" y="1738"/>
                    <a:pt x="444" y="1738"/>
                  </a:cubicBezTo>
                  <a:cubicBezTo>
                    <a:pt x="448" y="1704"/>
                    <a:pt x="448" y="1704"/>
                    <a:pt x="448" y="1704"/>
                  </a:cubicBezTo>
                  <a:cubicBezTo>
                    <a:pt x="459" y="1700"/>
                    <a:pt x="471" y="1695"/>
                    <a:pt x="481" y="1691"/>
                  </a:cubicBezTo>
                  <a:cubicBezTo>
                    <a:pt x="503" y="1707"/>
                    <a:pt x="503" y="1707"/>
                    <a:pt x="503" y="1707"/>
                  </a:cubicBezTo>
                  <a:cubicBezTo>
                    <a:pt x="519" y="1720"/>
                    <a:pt x="541" y="1718"/>
                    <a:pt x="555" y="1704"/>
                  </a:cubicBezTo>
                  <a:cubicBezTo>
                    <a:pt x="635" y="1623"/>
                    <a:pt x="635" y="1623"/>
                    <a:pt x="635" y="1623"/>
                  </a:cubicBezTo>
                  <a:cubicBezTo>
                    <a:pt x="649" y="1609"/>
                    <a:pt x="651" y="1586"/>
                    <a:pt x="638" y="1571"/>
                  </a:cubicBezTo>
                  <a:cubicBezTo>
                    <a:pt x="622" y="1549"/>
                    <a:pt x="622" y="1549"/>
                    <a:pt x="622" y="1549"/>
                  </a:cubicBezTo>
                  <a:cubicBezTo>
                    <a:pt x="627" y="1539"/>
                    <a:pt x="631" y="1528"/>
                    <a:pt x="635" y="1516"/>
                  </a:cubicBezTo>
                  <a:cubicBezTo>
                    <a:pt x="663" y="1512"/>
                    <a:pt x="663" y="1512"/>
                    <a:pt x="663" y="1512"/>
                  </a:cubicBezTo>
                  <a:cubicBezTo>
                    <a:pt x="682" y="1510"/>
                    <a:pt x="697" y="1494"/>
                    <a:pt x="697" y="1474"/>
                  </a:cubicBezTo>
                  <a:cubicBezTo>
                    <a:pt x="697" y="1363"/>
                    <a:pt x="697" y="1363"/>
                    <a:pt x="697" y="1363"/>
                  </a:cubicBezTo>
                  <a:cubicBezTo>
                    <a:pt x="697" y="1343"/>
                    <a:pt x="682" y="1326"/>
                    <a:pt x="663" y="1324"/>
                  </a:cubicBezTo>
                  <a:cubicBezTo>
                    <a:pt x="635" y="1320"/>
                    <a:pt x="635" y="1320"/>
                    <a:pt x="635" y="1320"/>
                  </a:cubicBezTo>
                  <a:cubicBezTo>
                    <a:pt x="631" y="1309"/>
                    <a:pt x="627" y="1297"/>
                    <a:pt x="622" y="1287"/>
                  </a:cubicBezTo>
                  <a:cubicBezTo>
                    <a:pt x="638" y="1265"/>
                    <a:pt x="638" y="1265"/>
                    <a:pt x="638" y="1265"/>
                  </a:cubicBezTo>
                  <a:cubicBezTo>
                    <a:pt x="651" y="1250"/>
                    <a:pt x="649" y="1227"/>
                    <a:pt x="635" y="1213"/>
                  </a:cubicBezTo>
                  <a:cubicBezTo>
                    <a:pt x="555" y="1132"/>
                    <a:pt x="555" y="1132"/>
                    <a:pt x="555" y="1132"/>
                  </a:cubicBezTo>
                  <a:cubicBezTo>
                    <a:pt x="541" y="1118"/>
                    <a:pt x="519" y="1117"/>
                    <a:pt x="503" y="1129"/>
                  </a:cubicBezTo>
                  <a:cubicBezTo>
                    <a:pt x="481" y="1146"/>
                    <a:pt x="481" y="1146"/>
                    <a:pt x="481" y="1146"/>
                  </a:cubicBezTo>
                  <a:cubicBezTo>
                    <a:pt x="470" y="1141"/>
                    <a:pt x="459" y="1136"/>
                    <a:pt x="448" y="1132"/>
                  </a:cubicBezTo>
                  <a:cubicBezTo>
                    <a:pt x="445" y="1105"/>
                    <a:pt x="445" y="1105"/>
                    <a:pt x="445" y="1105"/>
                  </a:cubicBezTo>
                  <a:cubicBezTo>
                    <a:pt x="443" y="1085"/>
                    <a:pt x="425" y="1071"/>
                    <a:pt x="406" y="1071"/>
                  </a:cubicBezTo>
                  <a:cubicBezTo>
                    <a:pt x="311" y="1071"/>
                    <a:pt x="311" y="1071"/>
                    <a:pt x="311" y="1071"/>
                  </a:cubicBezTo>
                  <a:cubicBezTo>
                    <a:pt x="311" y="943"/>
                    <a:pt x="311" y="943"/>
                    <a:pt x="311" y="943"/>
                  </a:cubicBezTo>
                  <a:cubicBezTo>
                    <a:pt x="311" y="926"/>
                    <a:pt x="326" y="911"/>
                    <a:pt x="343" y="911"/>
                  </a:cubicBezTo>
                  <a:cubicBezTo>
                    <a:pt x="404" y="911"/>
                    <a:pt x="404" y="911"/>
                    <a:pt x="404" y="911"/>
                  </a:cubicBezTo>
                  <a:cubicBezTo>
                    <a:pt x="500" y="1007"/>
                    <a:pt x="500" y="1007"/>
                    <a:pt x="500" y="1007"/>
                  </a:cubicBezTo>
                  <a:cubicBezTo>
                    <a:pt x="517" y="1024"/>
                    <a:pt x="545" y="1026"/>
                    <a:pt x="563" y="1011"/>
                  </a:cubicBezTo>
                  <a:cubicBezTo>
                    <a:pt x="590" y="991"/>
                    <a:pt x="590" y="991"/>
                    <a:pt x="590" y="991"/>
                  </a:cubicBezTo>
                  <a:cubicBezTo>
                    <a:pt x="605" y="999"/>
                    <a:pt x="622" y="1005"/>
                    <a:pt x="638" y="1011"/>
                  </a:cubicBezTo>
                  <a:cubicBezTo>
                    <a:pt x="643" y="1044"/>
                    <a:pt x="643" y="1044"/>
                    <a:pt x="643" y="1044"/>
                  </a:cubicBezTo>
                  <a:cubicBezTo>
                    <a:pt x="646" y="1068"/>
                    <a:pt x="666" y="1086"/>
                    <a:pt x="691" y="1086"/>
                  </a:cubicBezTo>
                  <a:cubicBezTo>
                    <a:pt x="821" y="1086"/>
                    <a:pt x="821" y="1086"/>
                    <a:pt x="821" y="1086"/>
                  </a:cubicBezTo>
                  <a:cubicBezTo>
                    <a:pt x="846" y="1086"/>
                    <a:pt x="866" y="1068"/>
                    <a:pt x="869" y="1044"/>
                  </a:cubicBezTo>
                  <a:cubicBezTo>
                    <a:pt x="874" y="1011"/>
                    <a:pt x="874" y="1011"/>
                    <a:pt x="874" y="1011"/>
                  </a:cubicBezTo>
                  <a:cubicBezTo>
                    <a:pt x="890" y="1005"/>
                    <a:pt x="907" y="999"/>
                    <a:pt x="922" y="991"/>
                  </a:cubicBezTo>
                  <a:cubicBezTo>
                    <a:pt x="949" y="1011"/>
                    <a:pt x="949" y="1011"/>
                    <a:pt x="949" y="1011"/>
                  </a:cubicBezTo>
                  <a:cubicBezTo>
                    <a:pt x="968" y="1026"/>
                    <a:pt x="995" y="1024"/>
                    <a:pt x="1012" y="1007"/>
                  </a:cubicBezTo>
                  <a:cubicBezTo>
                    <a:pt x="1108" y="911"/>
                    <a:pt x="1108" y="911"/>
                    <a:pt x="1108" y="911"/>
                  </a:cubicBezTo>
                  <a:cubicBezTo>
                    <a:pt x="1178" y="911"/>
                    <a:pt x="1178" y="911"/>
                    <a:pt x="1178" y="911"/>
                  </a:cubicBezTo>
                  <a:cubicBezTo>
                    <a:pt x="1197" y="911"/>
                    <a:pt x="1210" y="926"/>
                    <a:pt x="1210" y="943"/>
                  </a:cubicBezTo>
                  <a:cubicBezTo>
                    <a:pt x="1210" y="1071"/>
                    <a:pt x="1210" y="1071"/>
                    <a:pt x="1210" y="1071"/>
                  </a:cubicBezTo>
                  <a:cubicBezTo>
                    <a:pt x="1117" y="1071"/>
                    <a:pt x="1117" y="1071"/>
                    <a:pt x="1117" y="1071"/>
                  </a:cubicBezTo>
                  <a:cubicBezTo>
                    <a:pt x="1097" y="1071"/>
                    <a:pt x="1080" y="1085"/>
                    <a:pt x="1078" y="1105"/>
                  </a:cubicBezTo>
                  <a:cubicBezTo>
                    <a:pt x="1074" y="1132"/>
                    <a:pt x="1074" y="1132"/>
                    <a:pt x="1074" y="1132"/>
                  </a:cubicBezTo>
                  <a:cubicBezTo>
                    <a:pt x="1063" y="1136"/>
                    <a:pt x="1052" y="1140"/>
                    <a:pt x="1041" y="1146"/>
                  </a:cubicBezTo>
                  <a:cubicBezTo>
                    <a:pt x="1020" y="1129"/>
                    <a:pt x="1020" y="1129"/>
                    <a:pt x="1020" y="1129"/>
                  </a:cubicBezTo>
                  <a:cubicBezTo>
                    <a:pt x="1004" y="1116"/>
                    <a:pt x="982" y="1118"/>
                    <a:pt x="968" y="1132"/>
                  </a:cubicBezTo>
                  <a:cubicBezTo>
                    <a:pt x="887" y="1212"/>
                    <a:pt x="887" y="1212"/>
                    <a:pt x="887" y="1212"/>
                  </a:cubicBezTo>
                  <a:cubicBezTo>
                    <a:pt x="873" y="1226"/>
                    <a:pt x="872" y="1248"/>
                    <a:pt x="883" y="1264"/>
                  </a:cubicBezTo>
                  <a:cubicBezTo>
                    <a:pt x="901" y="1286"/>
                    <a:pt x="901" y="1286"/>
                    <a:pt x="901" y="1286"/>
                  </a:cubicBezTo>
                  <a:cubicBezTo>
                    <a:pt x="895" y="1296"/>
                    <a:pt x="891" y="1307"/>
                    <a:pt x="887" y="1318"/>
                  </a:cubicBezTo>
                  <a:cubicBezTo>
                    <a:pt x="860" y="1322"/>
                    <a:pt x="860" y="1322"/>
                    <a:pt x="860" y="1322"/>
                  </a:cubicBezTo>
                  <a:cubicBezTo>
                    <a:pt x="841" y="1324"/>
                    <a:pt x="825" y="1340"/>
                    <a:pt x="825" y="1361"/>
                  </a:cubicBezTo>
                  <a:cubicBezTo>
                    <a:pt x="825" y="1474"/>
                    <a:pt x="825" y="1474"/>
                    <a:pt x="825" y="1474"/>
                  </a:cubicBezTo>
                  <a:cubicBezTo>
                    <a:pt x="825" y="1494"/>
                    <a:pt x="841" y="1510"/>
                    <a:pt x="860" y="1512"/>
                  </a:cubicBezTo>
                  <a:cubicBezTo>
                    <a:pt x="887" y="1516"/>
                    <a:pt x="887" y="1516"/>
                    <a:pt x="887" y="1516"/>
                  </a:cubicBezTo>
                  <a:cubicBezTo>
                    <a:pt x="891" y="1528"/>
                    <a:pt x="895" y="1539"/>
                    <a:pt x="901" y="1549"/>
                  </a:cubicBezTo>
                  <a:cubicBezTo>
                    <a:pt x="883" y="1571"/>
                    <a:pt x="883" y="1571"/>
                    <a:pt x="883" y="1571"/>
                  </a:cubicBezTo>
                  <a:cubicBezTo>
                    <a:pt x="872" y="1586"/>
                    <a:pt x="873" y="1609"/>
                    <a:pt x="887" y="1623"/>
                  </a:cubicBezTo>
                  <a:cubicBezTo>
                    <a:pt x="974" y="1710"/>
                    <a:pt x="974" y="1710"/>
                    <a:pt x="974" y="1710"/>
                  </a:cubicBezTo>
                  <a:cubicBezTo>
                    <a:pt x="985" y="1721"/>
                    <a:pt x="1001" y="1722"/>
                    <a:pt x="1013" y="1712"/>
                  </a:cubicBezTo>
                  <a:cubicBezTo>
                    <a:pt x="1041" y="1691"/>
                    <a:pt x="1041" y="1691"/>
                    <a:pt x="1041" y="1691"/>
                  </a:cubicBezTo>
                  <a:cubicBezTo>
                    <a:pt x="1052" y="1695"/>
                    <a:pt x="1063" y="1700"/>
                    <a:pt x="1074" y="1704"/>
                  </a:cubicBezTo>
                  <a:cubicBezTo>
                    <a:pt x="1078" y="1738"/>
                    <a:pt x="1078" y="1738"/>
                    <a:pt x="1078" y="1738"/>
                  </a:cubicBezTo>
                  <a:cubicBezTo>
                    <a:pt x="1078" y="1791"/>
                    <a:pt x="1078" y="1791"/>
                    <a:pt x="1078" y="1791"/>
                  </a:cubicBezTo>
                  <a:cubicBezTo>
                    <a:pt x="1078" y="1808"/>
                    <a:pt x="1064" y="1822"/>
                    <a:pt x="1048" y="1822"/>
                  </a:cubicBezTo>
                  <a:cubicBezTo>
                    <a:pt x="734" y="1822"/>
                    <a:pt x="734" y="1822"/>
                    <a:pt x="734" y="1822"/>
                  </a:cubicBezTo>
                  <a:cubicBezTo>
                    <a:pt x="726" y="1822"/>
                    <a:pt x="719" y="1825"/>
                    <a:pt x="715" y="1832"/>
                  </a:cubicBezTo>
                  <a:cubicBezTo>
                    <a:pt x="699" y="1855"/>
                    <a:pt x="715" y="1880"/>
                    <a:pt x="738" y="1880"/>
                  </a:cubicBezTo>
                  <a:cubicBezTo>
                    <a:pt x="1038" y="1880"/>
                    <a:pt x="1038" y="1880"/>
                    <a:pt x="1038" y="1880"/>
                  </a:cubicBezTo>
                  <a:cubicBezTo>
                    <a:pt x="1093" y="1880"/>
                    <a:pt x="1136" y="1836"/>
                    <a:pt x="1136" y="1781"/>
                  </a:cubicBezTo>
                  <a:cubicBezTo>
                    <a:pt x="1136" y="1767"/>
                    <a:pt x="1136" y="1767"/>
                    <a:pt x="1136" y="1767"/>
                  </a:cubicBezTo>
                  <a:cubicBezTo>
                    <a:pt x="1231" y="1767"/>
                    <a:pt x="1231" y="1767"/>
                    <a:pt x="1231" y="1767"/>
                  </a:cubicBezTo>
                  <a:cubicBezTo>
                    <a:pt x="1251" y="1767"/>
                    <a:pt x="1268" y="1753"/>
                    <a:pt x="1270" y="1733"/>
                  </a:cubicBezTo>
                  <a:cubicBezTo>
                    <a:pt x="1274" y="1706"/>
                    <a:pt x="1274" y="1706"/>
                    <a:pt x="1274" y="1706"/>
                  </a:cubicBezTo>
                  <a:cubicBezTo>
                    <a:pt x="1284" y="1702"/>
                    <a:pt x="1296" y="1698"/>
                    <a:pt x="1307" y="1694"/>
                  </a:cubicBezTo>
                  <a:cubicBezTo>
                    <a:pt x="1331" y="1712"/>
                    <a:pt x="1331" y="1712"/>
                    <a:pt x="1331" y="1712"/>
                  </a:cubicBezTo>
                  <a:cubicBezTo>
                    <a:pt x="1331" y="1818"/>
                    <a:pt x="1331" y="1818"/>
                    <a:pt x="1331" y="1818"/>
                  </a:cubicBezTo>
                  <a:moveTo>
                    <a:pt x="1463" y="1459"/>
                  </a:moveTo>
                  <a:lnTo>
                    <a:pt x="1463" y="1459"/>
                  </a:lnTo>
                  <a:cubicBezTo>
                    <a:pt x="1441" y="1462"/>
                    <a:pt x="1441" y="1462"/>
                    <a:pt x="1441" y="1462"/>
                  </a:cubicBezTo>
                  <a:cubicBezTo>
                    <a:pt x="1425" y="1464"/>
                    <a:pt x="1413" y="1475"/>
                    <a:pt x="1409" y="1490"/>
                  </a:cubicBezTo>
                  <a:cubicBezTo>
                    <a:pt x="1404" y="1506"/>
                    <a:pt x="1397" y="1520"/>
                    <a:pt x="1390" y="1535"/>
                  </a:cubicBezTo>
                  <a:cubicBezTo>
                    <a:pt x="1383" y="1549"/>
                    <a:pt x="1384" y="1565"/>
                    <a:pt x="1393" y="1578"/>
                  </a:cubicBezTo>
                  <a:cubicBezTo>
                    <a:pt x="1407" y="1595"/>
                    <a:pt x="1407" y="1595"/>
                    <a:pt x="1407" y="1595"/>
                  </a:cubicBezTo>
                  <a:cubicBezTo>
                    <a:pt x="1351" y="1653"/>
                    <a:pt x="1351" y="1653"/>
                    <a:pt x="1351" y="1653"/>
                  </a:cubicBezTo>
                  <a:cubicBezTo>
                    <a:pt x="1332" y="1639"/>
                    <a:pt x="1332" y="1639"/>
                    <a:pt x="1332" y="1639"/>
                  </a:cubicBezTo>
                  <a:cubicBezTo>
                    <a:pt x="1320" y="1629"/>
                    <a:pt x="1303" y="1628"/>
                    <a:pt x="1289" y="1635"/>
                  </a:cubicBezTo>
                  <a:cubicBezTo>
                    <a:pt x="1276" y="1643"/>
                    <a:pt x="1260" y="1649"/>
                    <a:pt x="1245" y="1654"/>
                  </a:cubicBezTo>
                  <a:cubicBezTo>
                    <a:pt x="1230" y="1658"/>
                    <a:pt x="1219" y="1671"/>
                    <a:pt x="1217" y="1687"/>
                  </a:cubicBezTo>
                  <a:cubicBezTo>
                    <a:pt x="1214" y="1709"/>
                    <a:pt x="1214" y="1709"/>
                    <a:pt x="1214" y="1709"/>
                  </a:cubicBezTo>
                  <a:cubicBezTo>
                    <a:pt x="1134" y="1709"/>
                    <a:pt x="1134" y="1709"/>
                    <a:pt x="1134" y="1709"/>
                  </a:cubicBezTo>
                  <a:cubicBezTo>
                    <a:pt x="1131" y="1687"/>
                    <a:pt x="1131" y="1687"/>
                    <a:pt x="1131" y="1687"/>
                  </a:cubicBezTo>
                  <a:cubicBezTo>
                    <a:pt x="1129" y="1671"/>
                    <a:pt x="1118" y="1658"/>
                    <a:pt x="1102" y="1654"/>
                  </a:cubicBezTo>
                  <a:cubicBezTo>
                    <a:pt x="1087" y="1649"/>
                    <a:pt x="1072" y="1643"/>
                    <a:pt x="1059" y="1635"/>
                  </a:cubicBezTo>
                  <a:cubicBezTo>
                    <a:pt x="1044" y="1628"/>
                    <a:pt x="1027" y="1629"/>
                    <a:pt x="1015" y="1639"/>
                  </a:cubicBezTo>
                  <a:cubicBezTo>
                    <a:pt x="997" y="1653"/>
                    <a:pt x="997" y="1653"/>
                    <a:pt x="997" y="1653"/>
                  </a:cubicBezTo>
                  <a:cubicBezTo>
                    <a:pt x="940" y="1595"/>
                    <a:pt x="940" y="1595"/>
                    <a:pt x="940" y="1595"/>
                  </a:cubicBezTo>
                  <a:cubicBezTo>
                    <a:pt x="955" y="1578"/>
                    <a:pt x="955" y="1578"/>
                    <a:pt x="955" y="1578"/>
                  </a:cubicBezTo>
                  <a:cubicBezTo>
                    <a:pt x="963" y="1565"/>
                    <a:pt x="965" y="1549"/>
                    <a:pt x="957" y="1535"/>
                  </a:cubicBezTo>
                  <a:cubicBezTo>
                    <a:pt x="950" y="1520"/>
                    <a:pt x="944" y="1506"/>
                    <a:pt x="939" y="1490"/>
                  </a:cubicBezTo>
                  <a:cubicBezTo>
                    <a:pt x="935" y="1475"/>
                    <a:pt x="921" y="1464"/>
                    <a:pt x="907" y="1462"/>
                  </a:cubicBezTo>
                  <a:cubicBezTo>
                    <a:pt x="883" y="1459"/>
                    <a:pt x="883" y="1459"/>
                    <a:pt x="883" y="1459"/>
                  </a:cubicBezTo>
                  <a:cubicBezTo>
                    <a:pt x="883" y="1378"/>
                    <a:pt x="883" y="1378"/>
                    <a:pt x="883" y="1378"/>
                  </a:cubicBezTo>
                  <a:cubicBezTo>
                    <a:pt x="907" y="1375"/>
                    <a:pt x="907" y="1375"/>
                    <a:pt x="907" y="1375"/>
                  </a:cubicBezTo>
                  <a:cubicBezTo>
                    <a:pt x="921" y="1373"/>
                    <a:pt x="934" y="1363"/>
                    <a:pt x="939" y="1348"/>
                  </a:cubicBezTo>
                  <a:cubicBezTo>
                    <a:pt x="944" y="1332"/>
                    <a:pt x="950" y="1318"/>
                    <a:pt x="957" y="1303"/>
                  </a:cubicBezTo>
                  <a:cubicBezTo>
                    <a:pt x="965" y="1290"/>
                    <a:pt x="963" y="1273"/>
                    <a:pt x="955" y="1260"/>
                  </a:cubicBezTo>
                  <a:cubicBezTo>
                    <a:pt x="940" y="1243"/>
                    <a:pt x="940" y="1243"/>
                    <a:pt x="940" y="1243"/>
                  </a:cubicBezTo>
                  <a:cubicBezTo>
                    <a:pt x="997" y="1185"/>
                    <a:pt x="997" y="1185"/>
                    <a:pt x="997" y="1185"/>
                  </a:cubicBezTo>
                  <a:cubicBezTo>
                    <a:pt x="1016" y="1199"/>
                    <a:pt x="1016" y="1199"/>
                    <a:pt x="1016" y="1199"/>
                  </a:cubicBezTo>
                  <a:cubicBezTo>
                    <a:pt x="1027" y="1209"/>
                    <a:pt x="1044" y="1210"/>
                    <a:pt x="1059" y="1203"/>
                  </a:cubicBezTo>
                  <a:cubicBezTo>
                    <a:pt x="1072" y="1195"/>
                    <a:pt x="1088" y="1189"/>
                    <a:pt x="1102" y="1185"/>
                  </a:cubicBezTo>
                  <a:cubicBezTo>
                    <a:pt x="1118" y="1180"/>
                    <a:pt x="1129" y="1167"/>
                    <a:pt x="1131" y="1151"/>
                  </a:cubicBezTo>
                  <a:cubicBezTo>
                    <a:pt x="1134" y="1129"/>
                    <a:pt x="1134" y="1129"/>
                    <a:pt x="1134" y="1129"/>
                  </a:cubicBezTo>
                  <a:cubicBezTo>
                    <a:pt x="1214" y="1129"/>
                    <a:pt x="1214" y="1129"/>
                    <a:pt x="1214" y="1129"/>
                  </a:cubicBezTo>
                  <a:cubicBezTo>
                    <a:pt x="1217" y="1151"/>
                    <a:pt x="1217" y="1151"/>
                    <a:pt x="1217" y="1151"/>
                  </a:cubicBezTo>
                  <a:cubicBezTo>
                    <a:pt x="1219" y="1167"/>
                    <a:pt x="1230" y="1180"/>
                    <a:pt x="1245" y="1185"/>
                  </a:cubicBezTo>
                  <a:cubicBezTo>
                    <a:pt x="1260" y="1189"/>
                    <a:pt x="1276" y="1195"/>
                    <a:pt x="1289" y="1203"/>
                  </a:cubicBezTo>
                  <a:cubicBezTo>
                    <a:pt x="1303" y="1210"/>
                    <a:pt x="1320" y="1209"/>
                    <a:pt x="1332" y="1199"/>
                  </a:cubicBezTo>
                  <a:cubicBezTo>
                    <a:pt x="1351" y="1185"/>
                    <a:pt x="1351" y="1185"/>
                    <a:pt x="1351" y="1185"/>
                  </a:cubicBezTo>
                  <a:cubicBezTo>
                    <a:pt x="1407" y="1243"/>
                    <a:pt x="1407" y="1243"/>
                    <a:pt x="1407" y="1243"/>
                  </a:cubicBezTo>
                  <a:cubicBezTo>
                    <a:pt x="1393" y="1260"/>
                    <a:pt x="1393" y="1260"/>
                    <a:pt x="1393" y="1260"/>
                  </a:cubicBezTo>
                  <a:cubicBezTo>
                    <a:pt x="1384" y="1273"/>
                    <a:pt x="1383" y="1290"/>
                    <a:pt x="1390" y="1303"/>
                  </a:cubicBezTo>
                  <a:cubicBezTo>
                    <a:pt x="1397" y="1318"/>
                    <a:pt x="1404" y="1332"/>
                    <a:pt x="1409" y="1348"/>
                  </a:cubicBezTo>
                  <a:cubicBezTo>
                    <a:pt x="1413" y="1363"/>
                    <a:pt x="1425" y="1373"/>
                    <a:pt x="1441" y="1375"/>
                  </a:cubicBezTo>
                  <a:cubicBezTo>
                    <a:pt x="1463" y="1378"/>
                    <a:pt x="1463" y="1378"/>
                    <a:pt x="1463" y="1378"/>
                  </a:cubicBezTo>
                  <a:cubicBezTo>
                    <a:pt x="1463" y="1459"/>
                    <a:pt x="1463" y="1459"/>
                    <a:pt x="1463" y="1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08;p48">
              <a:extLst>
                <a:ext uri="{FF2B5EF4-FFF2-40B4-BE49-F238E27FC236}">
                  <a16:creationId xmlns:a16="http://schemas.microsoft.com/office/drawing/2014/main" id="{F4139296-65A6-4DA5-93C8-FAC9DEE7FAE5}"/>
                </a:ext>
              </a:extLst>
            </p:cNvPr>
            <p:cNvSpPr/>
            <p:nvPr/>
          </p:nvSpPr>
          <p:spPr>
            <a:xfrm>
              <a:off x="5919074" y="2278980"/>
              <a:ext cx="84832" cy="84832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5" y="0"/>
                  </a:moveTo>
                  <a:lnTo>
                    <a:pt x="195" y="0"/>
                  </a:lnTo>
                  <a:cubicBezTo>
                    <a:pt x="88" y="0"/>
                    <a:pt x="0" y="88"/>
                    <a:pt x="0" y="196"/>
                  </a:cubicBezTo>
                  <a:cubicBezTo>
                    <a:pt x="0" y="304"/>
                    <a:pt x="88" y="392"/>
                    <a:pt x="195" y="392"/>
                  </a:cubicBezTo>
                  <a:cubicBezTo>
                    <a:pt x="303" y="392"/>
                    <a:pt x="392" y="304"/>
                    <a:pt x="392" y="196"/>
                  </a:cubicBezTo>
                  <a:cubicBezTo>
                    <a:pt x="392" y="88"/>
                    <a:pt x="303" y="0"/>
                    <a:pt x="195" y="0"/>
                  </a:cubicBezTo>
                  <a:moveTo>
                    <a:pt x="195" y="333"/>
                  </a:moveTo>
                  <a:lnTo>
                    <a:pt x="195" y="333"/>
                  </a:lnTo>
                  <a:cubicBezTo>
                    <a:pt x="121" y="333"/>
                    <a:pt x="58" y="272"/>
                    <a:pt x="58" y="196"/>
                  </a:cubicBezTo>
                  <a:cubicBezTo>
                    <a:pt x="58" y="121"/>
                    <a:pt x="121" y="59"/>
                    <a:pt x="195" y="59"/>
                  </a:cubicBezTo>
                  <a:cubicBezTo>
                    <a:pt x="271" y="59"/>
                    <a:pt x="334" y="120"/>
                    <a:pt x="334" y="196"/>
                  </a:cubicBezTo>
                  <a:cubicBezTo>
                    <a:pt x="334" y="272"/>
                    <a:pt x="271" y="333"/>
                    <a:pt x="195" y="3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09;p48">
              <a:extLst>
                <a:ext uri="{FF2B5EF4-FFF2-40B4-BE49-F238E27FC236}">
                  <a16:creationId xmlns:a16="http://schemas.microsoft.com/office/drawing/2014/main" id="{C9EC15EE-FCFA-468C-85DB-958009B3B67B}"/>
                </a:ext>
              </a:extLst>
            </p:cNvPr>
            <p:cNvSpPr/>
            <p:nvPr/>
          </p:nvSpPr>
          <p:spPr>
            <a:xfrm>
              <a:off x="5897649" y="2039850"/>
              <a:ext cx="12552" cy="12552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29" y="0"/>
                  </a:moveTo>
                  <a:lnTo>
                    <a:pt x="29" y="0"/>
                  </a:ln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1889;p48">
            <a:extLst>
              <a:ext uri="{FF2B5EF4-FFF2-40B4-BE49-F238E27FC236}">
                <a16:creationId xmlns:a16="http://schemas.microsoft.com/office/drawing/2014/main" id="{930112C1-D6D7-4AD8-AFF4-E1C89E6E3C86}"/>
              </a:ext>
            </a:extLst>
          </p:cNvPr>
          <p:cNvGrpSpPr/>
          <p:nvPr/>
        </p:nvGrpSpPr>
        <p:grpSpPr>
          <a:xfrm>
            <a:off x="4846533" y="1462643"/>
            <a:ext cx="431300" cy="430867"/>
            <a:chOff x="3029388" y="3137467"/>
            <a:chExt cx="431300" cy="430867"/>
          </a:xfrm>
        </p:grpSpPr>
        <p:sp>
          <p:nvSpPr>
            <p:cNvPr id="37" name="Google Shape;1890;p48">
              <a:extLst>
                <a:ext uri="{FF2B5EF4-FFF2-40B4-BE49-F238E27FC236}">
                  <a16:creationId xmlns:a16="http://schemas.microsoft.com/office/drawing/2014/main" id="{35802AF4-7EB4-416C-87D4-F361DAA1E728}"/>
                </a:ext>
              </a:extLst>
            </p:cNvPr>
            <p:cNvSpPr/>
            <p:nvPr/>
          </p:nvSpPr>
          <p:spPr>
            <a:xfrm>
              <a:off x="3230214" y="3296310"/>
              <a:ext cx="29648" cy="14716"/>
            </a:xfrm>
            <a:custGeom>
              <a:avLst/>
              <a:gdLst/>
              <a:ahLst/>
              <a:cxnLst/>
              <a:rect l="l" t="t" r="r" b="b"/>
              <a:pathLst>
                <a:path w="137" h="68" extrusionOk="0">
                  <a:moveTo>
                    <a:pt x="4" y="16"/>
                  </a:moveTo>
                  <a:lnTo>
                    <a:pt x="4" y="16"/>
                  </a:lnTo>
                  <a:cubicBezTo>
                    <a:pt x="-4" y="30"/>
                    <a:pt x="2" y="47"/>
                    <a:pt x="16" y="55"/>
                  </a:cubicBezTo>
                  <a:cubicBezTo>
                    <a:pt x="33" y="64"/>
                    <a:pt x="50" y="68"/>
                    <a:pt x="69" y="68"/>
                  </a:cubicBezTo>
                  <a:cubicBezTo>
                    <a:pt x="87" y="68"/>
                    <a:pt x="105" y="64"/>
                    <a:pt x="122" y="55"/>
                  </a:cubicBezTo>
                  <a:cubicBezTo>
                    <a:pt x="136" y="47"/>
                    <a:pt x="142" y="30"/>
                    <a:pt x="134" y="16"/>
                  </a:cubicBezTo>
                  <a:cubicBezTo>
                    <a:pt x="127" y="2"/>
                    <a:pt x="110" y="-4"/>
                    <a:pt x="95" y="3"/>
                  </a:cubicBezTo>
                  <a:cubicBezTo>
                    <a:pt x="79" y="11"/>
                    <a:pt x="59" y="11"/>
                    <a:pt x="43" y="3"/>
                  </a:cubicBezTo>
                  <a:cubicBezTo>
                    <a:pt x="28" y="-4"/>
                    <a:pt x="11" y="2"/>
                    <a:pt x="4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91;p48">
              <a:extLst>
                <a:ext uri="{FF2B5EF4-FFF2-40B4-BE49-F238E27FC236}">
                  <a16:creationId xmlns:a16="http://schemas.microsoft.com/office/drawing/2014/main" id="{F627F50E-6932-433F-B5B0-846A965B1EA7}"/>
                </a:ext>
              </a:extLst>
            </p:cNvPr>
            <p:cNvSpPr/>
            <p:nvPr/>
          </p:nvSpPr>
          <p:spPr>
            <a:xfrm>
              <a:off x="3197104" y="3237880"/>
              <a:ext cx="35924" cy="15581"/>
            </a:xfrm>
            <a:custGeom>
              <a:avLst/>
              <a:gdLst/>
              <a:ahLst/>
              <a:cxnLst/>
              <a:rect l="l" t="t" r="r" b="b"/>
              <a:pathLst>
                <a:path w="166" h="72" extrusionOk="0">
                  <a:moveTo>
                    <a:pt x="123" y="68"/>
                  </a:moveTo>
                  <a:lnTo>
                    <a:pt x="123" y="68"/>
                  </a:lnTo>
                  <a:cubicBezTo>
                    <a:pt x="128" y="71"/>
                    <a:pt x="132" y="72"/>
                    <a:pt x="136" y="72"/>
                  </a:cubicBezTo>
                  <a:cubicBezTo>
                    <a:pt x="147" y="72"/>
                    <a:pt x="157" y="66"/>
                    <a:pt x="163" y="57"/>
                  </a:cubicBezTo>
                  <a:cubicBezTo>
                    <a:pt x="170" y="43"/>
                    <a:pt x="165" y="25"/>
                    <a:pt x="151" y="18"/>
                  </a:cubicBezTo>
                  <a:cubicBezTo>
                    <a:pt x="108" y="-6"/>
                    <a:pt x="58" y="-6"/>
                    <a:pt x="15" y="18"/>
                  </a:cubicBezTo>
                  <a:cubicBezTo>
                    <a:pt x="1" y="25"/>
                    <a:pt x="-4" y="43"/>
                    <a:pt x="4" y="57"/>
                  </a:cubicBezTo>
                  <a:cubicBezTo>
                    <a:pt x="12" y="71"/>
                    <a:pt x="29" y="76"/>
                    <a:pt x="43" y="68"/>
                  </a:cubicBezTo>
                  <a:cubicBezTo>
                    <a:pt x="68" y="55"/>
                    <a:pt x="97" y="55"/>
                    <a:pt x="123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92;p48">
              <a:extLst>
                <a:ext uri="{FF2B5EF4-FFF2-40B4-BE49-F238E27FC236}">
                  <a16:creationId xmlns:a16="http://schemas.microsoft.com/office/drawing/2014/main" id="{A5BCA502-32FC-4DC0-BFB5-1B2C592ACC45}"/>
                </a:ext>
              </a:extLst>
            </p:cNvPr>
            <p:cNvSpPr/>
            <p:nvPr/>
          </p:nvSpPr>
          <p:spPr>
            <a:xfrm>
              <a:off x="3257049" y="3237880"/>
              <a:ext cx="35924" cy="15581"/>
            </a:xfrm>
            <a:custGeom>
              <a:avLst/>
              <a:gdLst/>
              <a:ahLst/>
              <a:cxnLst/>
              <a:rect l="l" t="t" r="r" b="b"/>
              <a:pathLst>
                <a:path w="166" h="72" extrusionOk="0">
                  <a:moveTo>
                    <a:pt x="151" y="18"/>
                  </a:moveTo>
                  <a:lnTo>
                    <a:pt x="151" y="18"/>
                  </a:lnTo>
                  <a:cubicBezTo>
                    <a:pt x="109" y="-6"/>
                    <a:pt x="59" y="-6"/>
                    <a:pt x="16" y="18"/>
                  </a:cubicBezTo>
                  <a:cubicBezTo>
                    <a:pt x="2" y="25"/>
                    <a:pt x="-4" y="43"/>
                    <a:pt x="4" y="57"/>
                  </a:cubicBezTo>
                  <a:cubicBezTo>
                    <a:pt x="12" y="71"/>
                    <a:pt x="30" y="76"/>
                    <a:pt x="44" y="68"/>
                  </a:cubicBezTo>
                  <a:cubicBezTo>
                    <a:pt x="70" y="55"/>
                    <a:pt x="99" y="55"/>
                    <a:pt x="124" y="68"/>
                  </a:cubicBezTo>
                  <a:cubicBezTo>
                    <a:pt x="128" y="71"/>
                    <a:pt x="133" y="72"/>
                    <a:pt x="138" y="72"/>
                  </a:cubicBezTo>
                  <a:cubicBezTo>
                    <a:pt x="148" y="72"/>
                    <a:pt x="158" y="66"/>
                    <a:pt x="163" y="57"/>
                  </a:cubicBezTo>
                  <a:cubicBezTo>
                    <a:pt x="171" y="43"/>
                    <a:pt x="166" y="25"/>
                    <a:pt x="151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93;p48">
              <a:extLst>
                <a:ext uri="{FF2B5EF4-FFF2-40B4-BE49-F238E27FC236}">
                  <a16:creationId xmlns:a16="http://schemas.microsoft.com/office/drawing/2014/main" id="{C65F1B1F-1688-49F1-9739-52A8340782FB}"/>
                </a:ext>
              </a:extLst>
            </p:cNvPr>
            <p:cNvSpPr/>
            <p:nvPr/>
          </p:nvSpPr>
          <p:spPr>
            <a:xfrm>
              <a:off x="3223289" y="3325093"/>
              <a:ext cx="43498" cy="16447"/>
            </a:xfrm>
            <a:custGeom>
              <a:avLst/>
              <a:gdLst/>
              <a:ahLst/>
              <a:cxnLst/>
              <a:rect l="l" t="t" r="r" b="b"/>
              <a:pathLst>
                <a:path w="201" h="76" extrusionOk="0">
                  <a:moveTo>
                    <a:pt x="159" y="3"/>
                  </a:moveTo>
                  <a:lnTo>
                    <a:pt x="159" y="3"/>
                  </a:lnTo>
                  <a:cubicBezTo>
                    <a:pt x="123" y="22"/>
                    <a:pt x="79" y="22"/>
                    <a:pt x="43" y="3"/>
                  </a:cubicBezTo>
                  <a:cubicBezTo>
                    <a:pt x="28" y="-4"/>
                    <a:pt x="10" y="2"/>
                    <a:pt x="3" y="17"/>
                  </a:cubicBezTo>
                  <a:cubicBezTo>
                    <a:pt x="-4" y="30"/>
                    <a:pt x="2" y="48"/>
                    <a:pt x="15" y="55"/>
                  </a:cubicBezTo>
                  <a:cubicBezTo>
                    <a:pt x="43" y="69"/>
                    <a:pt x="72" y="76"/>
                    <a:pt x="101" y="76"/>
                  </a:cubicBezTo>
                  <a:cubicBezTo>
                    <a:pt x="130" y="76"/>
                    <a:pt x="159" y="69"/>
                    <a:pt x="187" y="55"/>
                  </a:cubicBezTo>
                  <a:cubicBezTo>
                    <a:pt x="200" y="48"/>
                    <a:pt x="206" y="30"/>
                    <a:pt x="199" y="17"/>
                  </a:cubicBezTo>
                  <a:cubicBezTo>
                    <a:pt x="191" y="2"/>
                    <a:pt x="174" y="-4"/>
                    <a:pt x="159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94;p48">
              <a:extLst>
                <a:ext uri="{FF2B5EF4-FFF2-40B4-BE49-F238E27FC236}">
                  <a16:creationId xmlns:a16="http://schemas.microsoft.com/office/drawing/2014/main" id="{50FB45D0-CAAD-4BB2-B0BD-6043379607BD}"/>
                </a:ext>
              </a:extLst>
            </p:cNvPr>
            <p:cNvSpPr/>
            <p:nvPr/>
          </p:nvSpPr>
          <p:spPr>
            <a:xfrm>
              <a:off x="3268735" y="3259954"/>
              <a:ext cx="12552" cy="24887"/>
            </a:xfrm>
            <a:custGeom>
              <a:avLst/>
              <a:gdLst/>
              <a:ahLst/>
              <a:cxnLst/>
              <a:rect l="l" t="t" r="r" b="b"/>
              <a:pathLst>
                <a:path w="58" h="115" extrusionOk="0">
                  <a:moveTo>
                    <a:pt x="0" y="30"/>
                  </a:moveTo>
                  <a:lnTo>
                    <a:pt x="0" y="30"/>
                  </a:lnTo>
                  <a:cubicBezTo>
                    <a:pt x="0" y="84"/>
                    <a:pt x="0" y="84"/>
                    <a:pt x="0" y="84"/>
                  </a:cubicBezTo>
                  <a:cubicBezTo>
                    <a:pt x="0" y="100"/>
                    <a:pt x="11" y="112"/>
                    <a:pt x="26" y="114"/>
                  </a:cubicBezTo>
                  <a:cubicBezTo>
                    <a:pt x="44" y="116"/>
                    <a:pt x="58" y="102"/>
                    <a:pt x="58" y="85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2"/>
                    <a:pt x="44" y="-2"/>
                    <a:pt x="26" y="0"/>
                  </a:cubicBezTo>
                  <a:cubicBezTo>
                    <a:pt x="11" y="2"/>
                    <a:pt x="0" y="15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95;p48">
              <a:extLst>
                <a:ext uri="{FF2B5EF4-FFF2-40B4-BE49-F238E27FC236}">
                  <a16:creationId xmlns:a16="http://schemas.microsoft.com/office/drawing/2014/main" id="{A6766632-DF49-48D3-8DF1-A2467803E1EC}"/>
                </a:ext>
              </a:extLst>
            </p:cNvPr>
            <p:cNvSpPr/>
            <p:nvPr/>
          </p:nvSpPr>
          <p:spPr>
            <a:xfrm>
              <a:off x="3209006" y="3259954"/>
              <a:ext cx="12552" cy="24887"/>
            </a:xfrm>
            <a:custGeom>
              <a:avLst/>
              <a:gdLst/>
              <a:ahLst/>
              <a:cxnLst/>
              <a:rect l="l" t="t" r="r" b="b"/>
              <a:pathLst>
                <a:path w="58" h="115" extrusionOk="0">
                  <a:moveTo>
                    <a:pt x="0" y="30"/>
                  </a:moveTo>
                  <a:lnTo>
                    <a:pt x="0" y="30"/>
                  </a:lnTo>
                  <a:cubicBezTo>
                    <a:pt x="0" y="84"/>
                    <a:pt x="0" y="84"/>
                    <a:pt x="0" y="84"/>
                  </a:cubicBezTo>
                  <a:cubicBezTo>
                    <a:pt x="0" y="100"/>
                    <a:pt x="10" y="112"/>
                    <a:pt x="26" y="114"/>
                  </a:cubicBezTo>
                  <a:cubicBezTo>
                    <a:pt x="43" y="116"/>
                    <a:pt x="58" y="102"/>
                    <a:pt x="58" y="85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2"/>
                    <a:pt x="43" y="-2"/>
                    <a:pt x="26" y="0"/>
                  </a:cubicBezTo>
                  <a:cubicBezTo>
                    <a:pt x="10" y="2"/>
                    <a:pt x="0" y="15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96;p48">
              <a:extLst>
                <a:ext uri="{FF2B5EF4-FFF2-40B4-BE49-F238E27FC236}">
                  <a16:creationId xmlns:a16="http://schemas.microsoft.com/office/drawing/2014/main" id="{C48401F4-E86C-4428-80C0-03662487CA48}"/>
                </a:ext>
              </a:extLst>
            </p:cNvPr>
            <p:cNvSpPr/>
            <p:nvPr/>
          </p:nvSpPr>
          <p:spPr>
            <a:xfrm>
              <a:off x="3390788" y="3330503"/>
              <a:ext cx="39603" cy="55833"/>
            </a:xfrm>
            <a:custGeom>
              <a:avLst/>
              <a:gdLst/>
              <a:ahLst/>
              <a:cxnLst/>
              <a:rect l="l" t="t" r="r" b="b"/>
              <a:pathLst>
                <a:path w="183" h="258" extrusionOk="0">
                  <a:moveTo>
                    <a:pt x="183" y="166"/>
                  </a:moveTo>
                  <a:lnTo>
                    <a:pt x="183" y="166"/>
                  </a:lnTo>
                  <a:cubicBezTo>
                    <a:pt x="183" y="95"/>
                    <a:pt x="183" y="95"/>
                    <a:pt x="183" y="95"/>
                  </a:cubicBezTo>
                  <a:cubicBezTo>
                    <a:pt x="183" y="40"/>
                    <a:pt x="139" y="-4"/>
                    <a:pt x="86" y="0"/>
                  </a:cubicBezTo>
                  <a:cubicBezTo>
                    <a:pt x="38" y="4"/>
                    <a:pt x="0" y="44"/>
                    <a:pt x="0" y="9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5" y="261"/>
                    <a:pt x="99" y="257"/>
                  </a:cubicBezTo>
                  <a:cubicBezTo>
                    <a:pt x="146" y="253"/>
                    <a:pt x="183" y="213"/>
                    <a:pt x="183" y="166"/>
                  </a:cubicBezTo>
                  <a:moveTo>
                    <a:pt x="125" y="165"/>
                  </a:moveTo>
                  <a:lnTo>
                    <a:pt x="125" y="165"/>
                  </a:lnTo>
                  <a:cubicBezTo>
                    <a:pt x="125" y="184"/>
                    <a:pt x="109" y="200"/>
                    <a:pt x="90" y="198"/>
                  </a:cubicBezTo>
                  <a:cubicBezTo>
                    <a:pt x="72" y="197"/>
                    <a:pt x="59" y="181"/>
                    <a:pt x="59" y="16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9" y="76"/>
                    <a:pt x="72" y="61"/>
                    <a:pt x="90" y="60"/>
                  </a:cubicBezTo>
                  <a:cubicBezTo>
                    <a:pt x="109" y="58"/>
                    <a:pt x="125" y="73"/>
                    <a:pt x="125" y="93"/>
                  </a:cubicBezTo>
                  <a:lnTo>
                    <a:pt x="125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97;p48">
              <a:extLst>
                <a:ext uri="{FF2B5EF4-FFF2-40B4-BE49-F238E27FC236}">
                  <a16:creationId xmlns:a16="http://schemas.microsoft.com/office/drawing/2014/main" id="{70606205-6777-4849-B726-AB41242028A7}"/>
                </a:ext>
              </a:extLst>
            </p:cNvPr>
            <p:cNvSpPr/>
            <p:nvPr/>
          </p:nvSpPr>
          <p:spPr>
            <a:xfrm>
              <a:off x="3421302" y="3399537"/>
              <a:ext cx="39386" cy="55617"/>
            </a:xfrm>
            <a:custGeom>
              <a:avLst/>
              <a:gdLst/>
              <a:ahLst/>
              <a:cxnLst/>
              <a:rect l="l" t="t" r="r" b="b"/>
              <a:pathLst>
                <a:path w="182" h="257" extrusionOk="0">
                  <a:moveTo>
                    <a:pt x="0" y="94"/>
                  </a:moveTo>
                  <a:lnTo>
                    <a:pt x="0" y="94"/>
                  </a:ln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4" y="260"/>
                    <a:pt x="98" y="256"/>
                  </a:cubicBezTo>
                  <a:cubicBezTo>
                    <a:pt x="145" y="254"/>
                    <a:pt x="182" y="214"/>
                    <a:pt x="182" y="165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43"/>
                    <a:pt x="145" y="3"/>
                    <a:pt x="98" y="0"/>
                  </a:cubicBezTo>
                  <a:cubicBezTo>
                    <a:pt x="44" y="-3"/>
                    <a:pt x="0" y="40"/>
                    <a:pt x="0" y="94"/>
                  </a:cubicBezTo>
                  <a:moveTo>
                    <a:pt x="124" y="165"/>
                  </a:moveTo>
                  <a:lnTo>
                    <a:pt x="124" y="165"/>
                  </a:lnTo>
                  <a:cubicBezTo>
                    <a:pt x="124" y="184"/>
                    <a:pt x="108" y="199"/>
                    <a:pt x="89" y="198"/>
                  </a:cubicBezTo>
                  <a:cubicBezTo>
                    <a:pt x="71" y="197"/>
                    <a:pt x="58" y="181"/>
                    <a:pt x="58" y="16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75"/>
                    <a:pt x="71" y="60"/>
                    <a:pt x="89" y="59"/>
                  </a:cubicBezTo>
                  <a:cubicBezTo>
                    <a:pt x="108" y="58"/>
                    <a:pt x="124" y="73"/>
                    <a:pt x="124" y="92"/>
                  </a:cubicBezTo>
                  <a:lnTo>
                    <a:pt x="124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98;p48">
              <a:extLst>
                <a:ext uri="{FF2B5EF4-FFF2-40B4-BE49-F238E27FC236}">
                  <a16:creationId xmlns:a16="http://schemas.microsoft.com/office/drawing/2014/main" id="{BB94BC3E-5293-4F66-B8E2-D31F9477A9F3}"/>
                </a:ext>
              </a:extLst>
            </p:cNvPr>
            <p:cNvSpPr/>
            <p:nvPr/>
          </p:nvSpPr>
          <p:spPr>
            <a:xfrm>
              <a:off x="3390788" y="3399320"/>
              <a:ext cx="12768" cy="55833"/>
            </a:xfrm>
            <a:custGeom>
              <a:avLst/>
              <a:gdLst/>
              <a:ahLst/>
              <a:cxnLst/>
              <a:rect l="l" t="t" r="r" b="b"/>
              <a:pathLst>
                <a:path w="59" h="258" extrusionOk="0">
                  <a:moveTo>
                    <a:pt x="0" y="31"/>
                  </a:moveTo>
                  <a:lnTo>
                    <a:pt x="0" y="31"/>
                  </a:lnTo>
                  <a:cubicBezTo>
                    <a:pt x="0" y="228"/>
                    <a:pt x="0" y="228"/>
                    <a:pt x="0" y="228"/>
                  </a:cubicBezTo>
                  <a:cubicBezTo>
                    <a:pt x="0" y="244"/>
                    <a:pt x="11" y="256"/>
                    <a:pt x="27" y="258"/>
                  </a:cubicBezTo>
                  <a:cubicBezTo>
                    <a:pt x="44" y="260"/>
                    <a:pt x="59" y="247"/>
                    <a:pt x="59" y="2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12"/>
                    <a:pt x="44" y="-1"/>
                    <a:pt x="27" y="0"/>
                  </a:cubicBezTo>
                  <a:cubicBezTo>
                    <a:pt x="11" y="2"/>
                    <a:pt x="0" y="16"/>
                    <a:pt x="0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99;p48">
              <a:extLst>
                <a:ext uri="{FF2B5EF4-FFF2-40B4-BE49-F238E27FC236}">
                  <a16:creationId xmlns:a16="http://schemas.microsoft.com/office/drawing/2014/main" id="{E14A35A3-B4FC-4F3C-B551-0A94016505A7}"/>
                </a:ext>
              </a:extLst>
            </p:cNvPr>
            <p:cNvSpPr/>
            <p:nvPr/>
          </p:nvSpPr>
          <p:spPr>
            <a:xfrm>
              <a:off x="3448136" y="3330286"/>
              <a:ext cx="12552" cy="56050"/>
            </a:xfrm>
            <a:custGeom>
              <a:avLst/>
              <a:gdLst/>
              <a:ahLst/>
              <a:cxnLst/>
              <a:rect l="l" t="t" r="r" b="b"/>
              <a:pathLst>
                <a:path w="58" h="259" extrusionOk="0">
                  <a:moveTo>
                    <a:pt x="29" y="0"/>
                  </a:moveTo>
                  <a:lnTo>
                    <a:pt x="29" y="0"/>
                  </a:lnTo>
                  <a:cubicBezTo>
                    <a:pt x="14" y="0"/>
                    <a:pt x="0" y="14"/>
                    <a:pt x="0" y="3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44"/>
                    <a:pt x="11" y="257"/>
                    <a:pt x="26" y="259"/>
                  </a:cubicBezTo>
                  <a:cubicBezTo>
                    <a:pt x="44" y="261"/>
                    <a:pt x="58" y="247"/>
                    <a:pt x="58" y="2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4"/>
                    <a:pt x="4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900;p48">
              <a:extLst>
                <a:ext uri="{FF2B5EF4-FFF2-40B4-BE49-F238E27FC236}">
                  <a16:creationId xmlns:a16="http://schemas.microsoft.com/office/drawing/2014/main" id="{E513FC0A-F249-4595-8A46-F00BF384BC89}"/>
                </a:ext>
              </a:extLst>
            </p:cNvPr>
            <p:cNvSpPr/>
            <p:nvPr/>
          </p:nvSpPr>
          <p:spPr>
            <a:xfrm>
              <a:off x="3059902" y="3330503"/>
              <a:ext cx="39603" cy="55833"/>
            </a:xfrm>
            <a:custGeom>
              <a:avLst/>
              <a:gdLst/>
              <a:ahLst/>
              <a:cxnLst/>
              <a:rect l="l" t="t" r="r" b="b"/>
              <a:pathLst>
                <a:path w="183" h="258" extrusionOk="0">
                  <a:moveTo>
                    <a:pt x="0" y="95"/>
                  </a:moveTo>
                  <a:lnTo>
                    <a:pt x="0" y="95"/>
                  </a:ln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4" y="261"/>
                    <a:pt x="98" y="257"/>
                  </a:cubicBezTo>
                  <a:cubicBezTo>
                    <a:pt x="146" y="253"/>
                    <a:pt x="183" y="213"/>
                    <a:pt x="183" y="166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3" y="44"/>
                    <a:pt x="146" y="4"/>
                    <a:pt x="98" y="0"/>
                  </a:cubicBezTo>
                  <a:cubicBezTo>
                    <a:pt x="44" y="-4"/>
                    <a:pt x="0" y="40"/>
                    <a:pt x="0" y="95"/>
                  </a:cubicBezTo>
                  <a:moveTo>
                    <a:pt x="124" y="165"/>
                  </a:moveTo>
                  <a:lnTo>
                    <a:pt x="124" y="165"/>
                  </a:lnTo>
                  <a:cubicBezTo>
                    <a:pt x="124" y="184"/>
                    <a:pt x="109" y="200"/>
                    <a:pt x="89" y="198"/>
                  </a:cubicBezTo>
                  <a:cubicBezTo>
                    <a:pt x="72" y="197"/>
                    <a:pt x="58" y="181"/>
                    <a:pt x="58" y="16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76"/>
                    <a:pt x="72" y="61"/>
                    <a:pt x="89" y="60"/>
                  </a:cubicBezTo>
                  <a:cubicBezTo>
                    <a:pt x="109" y="58"/>
                    <a:pt x="124" y="73"/>
                    <a:pt x="124" y="93"/>
                  </a:cubicBezTo>
                  <a:lnTo>
                    <a:pt x="124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901;p48">
              <a:extLst>
                <a:ext uri="{FF2B5EF4-FFF2-40B4-BE49-F238E27FC236}">
                  <a16:creationId xmlns:a16="http://schemas.microsoft.com/office/drawing/2014/main" id="{8219BE45-FDC0-4E09-B581-13A28C01F8DF}"/>
                </a:ext>
              </a:extLst>
            </p:cNvPr>
            <p:cNvSpPr/>
            <p:nvPr/>
          </p:nvSpPr>
          <p:spPr>
            <a:xfrm>
              <a:off x="3029388" y="3399537"/>
              <a:ext cx="39603" cy="55617"/>
            </a:xfrm>
            <a:custGeom>
              <a:avLst/>
              <a:gdLst/>
              <a:ahLst/>
              <a:cxnLst/>
              <a:rect l="l" t="t" r="r" b="b"/>
              <a:pathLst>
                <a:path w="183" h="257" extrusionOk="0">
                  <a:moveTo>
                    <a:pt x="0" y="94"/>
                  </a:moveTo>
                  <a:lnTo>
                    <a:pt x="0" y="94"/>
                  </a:ln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5" y="260"/>
                    <a:pt x="99" y="256"/>
                  </a:cubicBezTo>
                  <a:cubicBezTo>
                    <a:pt x="146" y="254"/>
                    <a:pt x="183" y="214"/>
                    <a:pt x="183" y="165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3" y="43"/>
                    <a:pt x="146" y="3"/>
                    <a:pt x="99" y="0"/>
                  </a:cubicBezTo>
                  <a:cubicBezTo>
                    <a:pt x="45" y="-3"/>
                    <a:pt x="0" y="40"/>
                    <a:pt x="0" y="94"/>
                  </a:cubicBezTo>
                  <a:moveTo>
                    <a:pt x="125" y="165"/>
                  </a:moveTo>
                  <a:lnTo>
                    <a:pt x="125" y="165"/>
                  </a:lnTo>
                  <a:cubicBezTo>
                    <a:pt x="125" y="184"/>
                    <a:pt x="109" y="199"/>
                    <a:pt x="90" y="198"/>
                  </a:cubicBezTo>
                  <a:cubicBezTo>
                    <a:pt x="72" y="197"/>
                    <a:pt x="59" y="181"/>
                    <a:pt x="59" y="16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75"/>
                    <a:pt x="72" y="60"/>
                    <a:pt x="90" y="59"/>
                  </a:cubicBezTo>
                  <a:cubicBezTo>
                    <a:pt x="109" y="58"/>
                    <a:pt x="125" y="73"/>
                    <a:pt x="125" y="92"/>
                  </a:cubicBezTo>
                  <a:lnTo>
                    <a:pt x="125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902;p48">
              <a:extLst>
                <a:ext uri="{FF2B5EF4-FFF2-40B4-BE49-F238E27FC236}">
                  <a16:creationId xmlns:a16="http://schemas.microsoft.com/office/drawing/2014/main" id="{94FCDD06-AE80-4144-90B4-4A75F02D5A8B}"/>
                </a:ext>
              </a:extLst>
            </p:cNvPr>
            <p:cNvSpPr/>
            <p:nvPr/>
          </p:nvSpPr>
          <p:spPr>
            <a:xfrm>
              <a:off x="3086736" y="3399320"/>
              <a:ext cx="12768" cy="55833"/>
            </a:xfrm>
            <a:custGeom>
              <a:avLst/>
              <a:gdLst/>
              <a:ahLst/>
              <a:cxnLst/>
              <a:rect l="l" t="t" r="r" b="b"/>
              <a:pathLst>
                <a:path w="59" h="258" extrusionOk="0">
                  <a:moveTo>
                    <a:pt x="0" y="31"/>
                  </a:moveTo>
                  <a:lnTo>
                    <a:pt x="0" y="31"/>
                  </a:lnTo>
                  <a:cubicBezTo>
                    <a:pt x="0" y="228"/>
                    <a:pt x="0" y="228"/>
                    <a:pt x="0" y="228"/>
                  </a:cubicBezTo>
                  <a:cubicBezTo>
                    <a:pt x="0" y="244"/>
                    <a:pt x="11" y="256"/>
                    <a:pt x="26" y="258"/>
                  </a:cubicBezTo>
                  <a:cubicBezTo>
                    <a:pt x="44" y="260"/>
                    <a:pt x="59" y="247"/>
                    <a:pt x="59" y="2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12"/>
                    <a:pt x="44" y="-1"/>
                    <a:pt x="26" y="0"/>
                  </a:cubicBezTo>
                  <a:cubicBezTo>
                    <a:pt x="11" y="2"/>
                    <a:pt x="0" y="16"/>
                    <a:pt x="0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903;p48">
              <a:extLst>
                <a:ext uri="{FF2B5EF4-FFF2-40B4-BE49-F238E27FC236}">
                  <a16:creationId xmlns:a16="http://schemas.microsoft.com/office/drawing/2014/main" id="{8BC231B5-63FC-4DDF-8201-1DFA3152607F}"/>
                </a:ext>
              </a:extLst>
            </p:cNvPr>
            <p:cNvSpPr/>
            <p:nvPr/>
          </p:nvSpPr>
          <p:spPr>
            <a:xfrm>
              <a:off x="3029388" y="3330286"/>
              <a:ext cx="12768" cy="56050"/>
            </a:xfrm>
            <a:custGeom>
              <a:avLst/>
              <a:gdLst/>
              <a:ahLst/>
              <a:cxnLst/>
              <a:rect l="l" t="t" r="r" b="b"/>
              <a:pathLst>
                <a:path w="59" h="259" extrusionOk="0">
                  <a:moveTo>
                    <a:pt x="59" y="229"/>
                  </a:moveTo>
                  <a:lnTo>
                    <a:pt x="59" y="229"/>
                  </a:lnTo>
                  <a:cubicBezTo>
                    <a:pt x="59" y="30"/>
                    <a:pt x="59" y="30"/>
                    <a:pt x="59" y="30"/>
                  </a:cubicBezTo>
                  <a:cubicBezTo>
                    <a:pt x="59" y="16"/>
                    <a:pt x="48" y="2"/>
                    <a:pt x="34" y="0"/>
                  </a:cubicBezTo>
                  <a:cubicBezTo>
                    <a:pt x="16" y="-2"/>
                    <a:pt x="0" y="12"/>
                    <a:pt x="0" y="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47"/>
                    <a:pt x="16" y="261"/>
                    <a:pt x="34" y="259"/>
                  </a:cubicBezTo>
                  <a:cubicBezTo>
                    <a:pt x="48" y="257"/>
                    <a:pt x="59" y="244"/>
                    <a:pt x="59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904;p48">
              <a:extLst>
                <a:ext uri="{FF2B5EF4-FFF2-40B4-BE49-F238E27FC236}">
                  <a16:creationId xmlns:a16="http://schemas.microsoft.com/office/drawing/2014/main" id="{E4AAEA47-7824-436B-9C43-CE6D6587F617}"/>
                </a:ext>
              </a:extLst>
            </p:cNvPr>
            <p:cNvSpPr/>
            <p:nvPr/>
          </p:nvSpPr>
          <p:spPr>
            <a:xfrm>
              <a:off x="3183903" y="3442818"/>
              <a:ext cx="34192" cy="55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150" y="9"/>
                  </a:moveTo>
                  <a:lnTo>
                    <a:pt x="150" y="9"/>
                  </a:lnTo>
                  <a:cubicBezTo>
                    <a:pt x="138" y="-3"/>
                    <a:pt x="119" y="-3"/>
                    <a:pt x="108" y="9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-2" y="119"/>
                    <a:pt x="-2" y="137"/>
                    <a:pt x="9" y="149"/>
                  </a:cubicBezTo>
                  <a:cubicBezTo>
                    <a:pt x="108" y="247"/>
                    <a:pt x="108" y="247"/>
                    <a:pt x="108" y="247"/>
                  </a:cubicBezTo>
                  <a:cubicBezTo>
                    <a:pt x="114" y="253"/>
                    <a:pt x="121" y="256"/>
                    <a:pt x="129" y="256"/>
                  </a:cubicBezTo>
                  <a:cubicBezTo>
                    <a:pt x="136" y="256"/>
                    <a:pt x="144" y="253"/>
                    <a:pt x="150" y="247"/>
                  </a:cubicBezTo>
                  <a:cubicBezTo>
                    <a:pt x="161" y="235"/>
                    <a:pt x="161" y="217"/>
                    <a:pt x="150" y="206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150" y="50"/>
                    <a:pt x="150" y="50"/>
                    <a:pt x="150" y="50"/>
                  </a:cubicBezTo>
                  <a:cubicBezTo>
                    <a:pt x="161" y="39"/>
                    <a:pt x="161" y="20"/>
                    <a:pt x="1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905;p48">
              <a:extLst>
                <a:ext uri="{FF2B5EF4-FFF2-40B4-BE49-F238E27FC236}">
                  <a16:creationId xmlns:a16="http://schemas.microsoft.com/office/drawing/2014/main" id="{D7150B46-20A9-46F6-B49B-78819887758F}"/>
                </a:ext>
              </a:extLst>
            </p:cNvPr>
            <p:cNvSpPr/>
            <p:nvPr/>
          </p:nvSpPr>
          <p:spPr>
            <a:xfrm>
              <a:off x="3271981" y="3442818"/>
              <a:ext cx="34192" cy="55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9" y="247"/>
                  </a:moveTo>
                  <a:lnTo>
                    <a:pt x="9" y="247"/>
                  </a:lnTo>
                  <a:cubicBezTo>
                    <a:pt x="15" y="253"/>
                    <a:pt x="23" y="256"/>
                    <a:pt x="30" y="256"/>
                  </a:cubicBezTo>
                  <a:cubicBezTo>
                    <a:pt x="37" y="256"/>
                    <a:pt x="45" y="253"/>
                    <a:pt x="51" y="247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61" y="137"/>
                    <a:pt x="161" y="119"/>
                    <a:pt x="149" y="107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39" y="-3"/>
                    <a:pt x="21" y="-3"/>
                    <a:pt x="9" y="9"/>
                  </a:cubicBezTo>
                  <a:cubicBezTo>
                    <a:pt x="-2" y="20"/>
                    <a:pt x="-2" y="39"/>
                    <a:pt x="9" y="50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-2" y="217"/>
                    <a:pt x="-2" y="235"/>
                    <a:pt x="9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906;p48">
              <a:extLst>
                <a:ext uri="{FF2B5EF4-FFF2-40B4-BE49-F238E27FC236}">
                  <a16:creationId xmlns:a16="http://schemas.microsoft.com/office/drawing/2014/main" id="{9AC57142-5E57-4919-BB79-8E55AA08A58B}"/>
                </a:ext>
              </a:extLst>
            </p:cNvPr>
            <p:cNvSpPr/>
            <p:nvPr/>
          </p:nvSpPr>
          <p:spPr>
            <a:xfrm>
              <a:off x="3229132" y="3437624"/>
              <a:ext cx="31812" cy="65788"/>
            </a:xfrm>
            <a:custGeom>
              <a:avLst/>
              <a:gdLst/>
              <a:ahLst/>
              <a:cxnLst/>
              <a:rect l="l" t="t" r="r" b="b"/>
              <a:pathLst>
                <a:path w="147" h="304" extrusionOk="0">
                  <a:moveTo>
                    <a:pt x="29" y="304"/>
                  </a:moveTo>
                  <a:lnTo>
                    <a:pt x="29" y="304"/>
                  </a:lnTo>
                  <a:cubicBezTo>
                    <a:pt x="42" y="304"/>
                    <a:pt x="53" y="296"/>
                    <a:pt x="57" y="285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51" y="24"/>
                    <a:pt x="143" y="7"/>
                    <a:pt x="128" y="2"/>
                  </a:cubicBezTo>
                  <a:cubicBezTo>
                    <a:pt x="113" y="-4"/>
                    <a:pt x="96" y="5"/>
                    <a:pt x="90" y="19"/>
                  </a:cubicBezTo>
                  <a:cubicBezTo>
                    <a:pt x="2" y="265"/>
                    <a:pt x="2" y="265"/>
                    <a:pt x="2" y="265"/>
                  </a:cubicBezTo>
                  <a:cubicBezTo>
                    <a:pt x="-3" y="280"/>
                    <a:pt x="5" y="296"/>
                    <a:pt x="19" y="302"/>
                  </a:cubicBezTo>
                  <a:cubicBezTo>
                    <a:pt x="23" y="303"/>
                    <a:pt x="26" y="304"/>
                    <a:pt x="29" y="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907;p48">
              <a:extLst>
                <a:ext uri="{FF2B5EF4-FFF2-40B4-BE49-F238E27FC236}">
                  <a16:creationId xmlns:a16="http://schemas.microsoft.com/office/drawing/2014/main" id="{6B9F3597-C01C-438D-8A13-F076719DEB46}"/>
                </a:ext>
              </a:extLst>
            </p:cNvPr>
            <p:cNvSpPr/>
            <p:nvPr/>
          </p:nvSpPr>
          <p:spPr>
            <a:xfrm>
              <a:off x="3103183" y="3137467"/>
              <a:ext cx="284143" cy="430867"/>
            </a:xfrm>
            <a:custGeom>
              <a:avLst/>
              <a:gdLst/>
              <a:ahLst/>
              <a:cxnLst/>
              <a:rect l="l" t="t" r="r" b="b"/>
              <a:pathLst>
                <a:path w="1313" h="1991" extrusionOk="0">
                  <a:moveTo>
                    <a:pt x="1275" y="1834"/>
                  </a:moveTo>
                  <a:lnTo>
                    <a:pt x="1275" y="1834"/>
                  </a:lnTo>
                  <a:cubicBezTo>
                    <a:pt x="1275" y="1292"/>
                    <a:pt x="1275" y="1292"/>
                    <a:pt x="1275" y="1292"/>
                  </a:cubicBezTo>
                  <a:cubicBezTo>
                    <a:pt x="1275" y="1252"/>
                    <a:pt x="1251" y="1218"/>
                    <a:pt x="1216" y="1203"/>
                  </a:cubicBezTo>
                  <a:cubicBezTo>
                    <a:pt x="1242" y="1171"/>
                    <a:pt x="1256" y="1131"/>
                    <a:pt x="1256" y="1089"/>
                  </a:cubicBezTo>
                  <a:cubicBezTo>
                    <a:pt x="1256" y="1066"/>
                    <a:pt x="1251" y="1042"/>
                    <a:pt x="1243" y="1020"/>
                  </a:cubicBezTo>
                  <a:cubicBezTo>
                    <a:pt x="1266" y="995"/>
                    <a:pt x="1279" y="962"/>
                    <a:pt x="1279" y="927"/>
                  </a:cubicBezTo>
                  <a:cubicBezTo>
                    <a:pt x="1279" y="860"/>
                    <a:pt x="1229" y="803"/>
                    <a:pt x="1165" y="791"/>
                  </a:cubicBezTo>
                  <a:cubicBezTo>
                    <a:pt x="1157" y="754"/>
                    <a:pt x="1134" y="723"/>
                    <a:pt x="1103" y="703"/>
                  </a:cubicBezTo>
                  <a:cubicBezTo>
                    <a:pt x="1142" y="666"/>
                    <a:pt x="1164" y="614"/>
                    <a:pt x="1164" y="557"/>
                  </a:cubicBezTo>
                  <a:cubicBezTo>
                    <a:pt x="1164" y="522"/>
                    <a:pt x="1144" y="490"/>
                    <a:pt x="1115" y="474"/>
                  </a:cubicBezTo>
                  <a:cubicBezTo>
                    <a:pt x="1115" y="347"/>
                    <a:pt x="1115" y="347"/>
                    <a:pt x="1115" y="347"/>
                  </a:cubicBezTo>
                  <a:cubicBezTo>
                    <a:pt x="1115" y="278"/>
                    <a:pt x="1095" y="211"/>
                    <a:pt x="1057" y="154"/>
                  </a:cubicBezTo>
                  <a:cubicBezTo>
                    <a:pt x="1048" y="141"/>
                    <a:pt x="1030" y="137"/>
                    <a:pt x="1016" y="146"/>
                  </a:cubicBezTo>
                  <a:cubicBezTo>
                    <a:pt x="1003" y="156"/>
                    <a:pt x="999" y="173"/>
                    <a:pt x="1008" y="187"/>
                  </a:cubicBezTo>
                  <a:cubicBezTo>
                    <a:pt x="1040" y="234"/>
                    <a:pt x="1057" y="290"/>
                    <a:pt x="1057" y="347"/>
                  </a:cubicBezTo>
                  <a:cubicBezTo>
                    <a:pt x="1057" y="461"/>
                    <a:pt x="1057" y="461"/>
                    <a:pt x="1057" y="461"/>
                  </a:cubicBezTo>
                  <a:cubicBezTo>
                    <a:pt x="1002" y="461"/>
                    <a:pt x="1002" y="461"/>
                    <a:pt x="1002" y="461"/>
                  </a:cubicBezTo>
                  <a:lnTo>
                    <a:pt x="1002" y="461"/>
                  </a:lnTo>
                  <a:cubicBezTo>
                    <a:pt x="994" y="461"/>
                    <a:pt x="985" y="458"/>
                    <a:pt x="978" y="451"/>
                  </a:cubicBezTo>
                  <a:cubicBezTo>
                    <a:pt x="975" y="448"/>
                    <a:pt x="973" y="444"/>
                    <a:pt x="971" y="439"/>
                  </a:cubicBezTo>
                  <a:cubicBezTo>
                    <a:pt x="954" y="390"/>
                    <a:pt x="927" y="345"/>
                    <a:pt x="893" y="306"/>
                  </a:cubicBezTo>
                  <a:cubicBezTo>
                    <a:pt x="858" y="268"/>
                    <a:pt x="817" y="237"/>
                    <a:pt x="769" y="215"/>
                  </a:cubicBezTo>
                  <a:cubicBezTo>
                    <a:pt x="683" y="174"/>
                    <a:pt x="683" y="174"/>
                    <a:pt x="683" y="174"/>
                  </a:cubicBezTo>
                  <a:cubicBezTo>
                    <a:pt x="683" y="71"/>
                    <a:pt x="683" y="71"/>
                    <a:pt x="683" y="71"/>
                  </a:cubicBezTo>
                  <a:cubicBezTo>
                    <a:pt x="711" y="62"/>
                    <a:pt x="740" y="58"/>
                    <a:pt x="768" y="58"/>
                  </a:cubicBezTo>
                  <a:cubicBezTo>
                    <a:pt x="821" y="58"/>
                    <a:pt x="873" y="73"/>
                    <a:pt x="919" y="101"/>
                  </a:cubicBezTo>
                  <a:cubicBezTo>
                    <a:pt x="932" y="110"/>
                    <a:pt x="951" y="105"/>
                    <a:pt x="959" y="91"/>
                  </a:cubicBezTo>
                  <a:cubicBezTo>
                    <a:pt x="967" y="78"/>
                    <a:pt x="963" y="59"/>
                    <a:pt x="949" y="52"/>
                  </a:cubicBezTo>
                  <a:cubicBezTo>
                    <a:pt x="894" y="17"/>
                    <a:pt x="832" y="0"/>
                    <a:pt x="768" y="0"/>
                  </a:cubicBezTo>
                  <a:cubicBezTo>
                    <a:pt x="730" y="0"/>
                    <a:pt x="691" y="7"/>
                    <a:pt x="654" y="19"/>
                  </a:cubicBezTo>
                  <a:cubicBezTo>
                    <a:pt x="548" y="-18"/>
                    <a:pt x="433" y="-2"/>
                    <a:pt x="341" y="63"/>
                  </a:cubicBezTo>
                  <a:cubicBezTo>
                    <a:pt x="247" y="129"/>
                    <a:pt x="193" y="232"/>
                    <a:pt x="193" y="347"/>
                  </a:cubicBezTo>
                  <a:cubicBezTo>
                    <a:pt x="193" y="474"/>
                    <a:pt x="193" y="474"/>
                    <a:pt x="193" y="474"/>
                  </a:cubicBezTo>
                  <a:cubicBezTo>
                    <a:pt x="165" y="490"/>
                    <a:pt x="145" y="522"/>
                    <a:pt x="145" y="557"/>
                  </a:cubicBezTo>
                  <a:cubicBezTo>
                    <a:pt x="145" y="613"/>
                    <a:pt x="168" y="666"/>
                    <a:pt x="205" y="703"/>
                  </a:cubicBezTo>
                  <a:cubicBezTo>
                    <a:pt x="175" y="722"/>
                    <a:pt x="153" y="754"/>
                    <a:pt x="145" y="791"/>
                  </a:cubicBezTo>
                  <a:cubicBezTo>
                    <a:pt x="82" y="803"/>
                    <a:pt x="34" y="859"/>
                    <a:pt x="34" y="927"/>
                  </a:cubicBezTo>
                  <a:cubicBezTo>
                    <a:pt x="34" y="962"/>
                    <a:pt x="46" y="995"/>
                    <a:pt x="68" y="1020"/>
                  </a:cubicBezTo>
                  <a:cubicBezTo>
                    <a:pt x="60" y="1042"/>
                    <a:pt x="56" y="1066"/>
                    <a:pt x="56" y="1089"/>
                  </a:cubicBezTo>
                  <a:cubicBezTo>
                    <a:pt x="56" y="1131"/>
                    <a:pt x="70" y="1171"/>
                    <a:pt x="94" y="1203"/>
                  </a:cubicBezTo>
                  <a:cubicBezTo>
                    <a:pt x="60" y="1218"/>
                    <a:pt x="37" y="1252"/>
                    <a:pt x="37" y="1292"/>
                  </a:cubicBezTo>
                  <a:cubicBezTo>
                    <a:pt x="37" y="1569"/>
                    <a:pt x="37" y="1569"/>
                    <a:pt x="37" y="1569"/>
                  </a:cubicBezTo>
                  <a:cubicBezTo>
                    <a:pt x="37" y="1583"/>
                    <a:pt x="48" y="1597"/>
                    <a:pt x="63" y="1599"/>
                  </a:cubicBezTo>
                  <a:cubicBezTo>
                    <a:pt x="81" y="1601"/>
                    <a:pt x="95" y="1587"/>
                    <a:pt x="95" y="1570"/>
                  </a:cubicBezTo>
                  <a:cubicBezTo>
                    <a:pt x="95" y="1283"/>
                    <a:pt x="95" y="1283"/>
                    <a:pt x="95" y="1283"/>
                  </a:cubicBezTo>
                  <a:cubicBezTo>
                    <a:pt x="95" y="1265"/>
                    <a:pt x="109" y="1251"/>
                    <a:pt x="127" y="1251"/>
                  </a:cubicBezTo>
                  <a:cubicBezTo>
                    <a:pt x="939" y="1251"/>
                    <a:pt x="939" y="1251"/>
                    <a:pt x="939" y="1251"/>
                  </a:cubicBezTo>
                  <a:cubicBezTo>
                    <a:pt x="947" y="1251"/>
                    <a:pt x="954" y="1248"/>
                    <a:pt x="959" y="1242"/>
                  </a:cubicBezTo>
                  <a:cubicBezTo>
                    <a:pt x="974" y="1218"/>
                    <a:pt x="958" y="1193"/>
                    <a:pt x="935" y="1193"/>
                  </a:cubicBezTo>
                  <a:cubicBezTo>
                    <a:pt x="808" y="1193"/>
                    <a:pt x="808" y="1193"/>
                    <a:pt x="808" y="1193"/>
                  </a:cubicBezTo>
                  <a:cubicBezTo>
                    <a:pt x="808" y="1060"/>
                    <a:pt x="808" y="1060"/>
                    <a:pt x="808" y="1060"/>
                  </a:cubicBezTo>
                  <a:cubicBezTo>
                    <a:pt x="816" y="1055"/>
                    <a:pt x="822" y="1049"/>
                    <a:pt x="829" y="1042"/>
                  </a:cubicBezTo>
                  <a:cubicBezTo>
                    <a:pt x="946" y="933"/>
                    <a:pt x="946" y="933"/>
                    <a:pt x="946" y="933"/>
                  </a:cubicBezTo>
                  <a:cubicBezTo>
                    <a:pt x="968" y="912"/>
                    <a:pt x="987" y="887"/>
                    <a:pt x="1001" y="860"/>
                  </a:cubicBezTo>
                  <a:cubicBezTo>
                    <a:pt x="1020" y="825"/>
                    <a:pt x="1031" y="786"/>
                    <a:pt x="1033" y="747"/>
                  </a:cubicBezTo>
                  <a:cubicBezTo>
                    <a:pt x="1038" y="745"/>
                    <a:pt x="1043" y="742"/>
                    <a:pt x="1049" y="740"/>
                  </a:cubicBezTo>
                  <a:cubicBezTo>
                    <a:pt x="1085" y="749"/>
                    <a:pt x="1110" y="782"/>
                    <a:pt x="1110" y="818"/>
                  </a:cubicBezTo>
                  <a:cubicBezTo>
                    <a:pt x="1110" y="842"/>
                    <a:pt x="1101" y="863"/>
                    <a:pt x="1084" y="879"/>
                  </a:cubicBezTo>
                  <a:cubicBezTo>
                    <a:pt x="1075" y="886"/>
                    <a:pt x="1071" y="899"/>
                    <a:pt x="1075" y="910"/>
                  </a:cubicBezTo>
                  <a:cubicBezTo>
                    <a:pt x="1080" y="923"/>
                    <a:pt x="1092" y="929"/>
                    <a:pt x="1103" y="929"/>
                  </a:cubicBezTo>
                  <a:cubicBezTo>
                    <a:pt x="1110" y="929"/>
                    <a:pt x="1117" y="927"/>
                    <a:pt x="1123" y="922"/>
                  </a:cubicBezTo>
                  <a:cubicBezTo>
                    <a:pt x="1143" y="903"/>
                    <a:pt x="1158" y="878"/>
                    <a:pt x="1165" y="850"/>
                  </a:cubicBezTo>
                  <a:cubicBezTo>
                    <a:pt x="1197" y="861"/>
                    <a:pt x="1220" y="891"/>
                    <a:pt x="1220" y="926"/>
                  </a:cubicBezTo>
                  <a:cubicBezTo>
                    <a:pt x="1220" y="952"/>
                    <a:pt x="1209" y="974"/>
                    <a:pt x="1190" y="990"/>
                  </a:cubicBezTo>
                  <a:cubicBezTo>
                    <a:pt x="1189" y="990"/>
                    <a:pt x="1189" y="990"/>
                    <a:pt x="1189" y="990"/>
                  </a:cubicBezTo>
                  <a:cubicBezTo>
                    <a:pt x="1176" y="1001"/>
                    <a:pt x="1158" y="1007"/>
                    <a:pt x="1141" y="1007"/>
                  </a:cubicBezTo>
                  <a:cubicBezTo>
                    <a:pt x="1126" y="1007"/>
                    <a:pt x="1113" y="1017"/>
                    <a:pt x="1110" y="1031"/>
                  </a:cubicBezTo>
                  <a:cubicBezTo>
                    <a:pt x="1108" y="1050"/>
                    <a:pt x="1121" y="1066"/>
                    <a:pt x="1140" y="1066"/>
                  </a:cubicBezTo>
                  <a:cubicBezTo>
                    <a:pt x="1158" y="1066"/>
                    <a:pt x="1177" y="1062"/>
                    <a:pt x="1193" y="1055"/>
                  </a:cubicBezTo>
                  <a:cubicBezTo>
                    <a:pt x="1196" y="1066"/>
                    <a:pt x="1198" y="1076"/>
                    <a:pt x="1198" y="1088"/>
                  </a:cubicBezTo>
                  <a:cubicBezTo>
                    <a:pt x="1198" y="1130"/>
                    <a:pt x="1178" y="1169"/>
                    <a:pt x="1143" y="1193"/>
                  </a:cubicBezTo>
                  <a:cubicBezTo>
                    <a:pt x="1073" y="1193"/>
                    <a:pt x="1073" y="1193"/>
                    <a:pt x="1073" y="1193"/>
                  </a:cubicBezTo>
                  <a:cubicBezTo>
                    <a:pt x="1058" y="1193"/>
                    <a:pt x="1044" y="1204"/>
                    <a:pt x="1043" y="1218"/>
                  </a:cubicBezTo>
                  <a:cubicBezTo>
                    <a:pt x="1040" y="1237"/>
                    <a:pt x="1055" y="1251"/>
                    <a:pt x="1071" y="1251"/>
                  </a:cubicBezTo>
                  <a:cubicBezTo>
                    <a:pt x="1177" y="1251"/>
                    <a:pt x="1177" y="1251"/>
                    <a:pt x="1177" y="1251"/>
                  </a:cubicBezTo>
                  <a:cubicBezTo>
                    <a:pt x="1199" y="1251"/>
                    <a:pt x="1216" y="1270"/>
                    <a:pt x="1216" y="1291"/>
                  </a:cubicBezTo>
                  <a:cubicBezTo>
                    <a:pt x="1216" y="1831"/>
                    <a:pt x="1216" y="1831"/>
                    <a:pt x="1216" y="1831"/>
                  </a:cubicBezTo>
                  <a:cubicBezTo>
                    <a:pt x="95" y="1831"/>
                    <a:pt x="95" y="1831"/>
                    <a:pt x="95" y="1831"/>
                  </a:cubicBezTo>
                  <a:cubicBezTo>
                    <a:pt x="95" y="1709"/>
                    <a:pt x="95" y="1709"/>
                    <a:pt x="95" y="1709"/>
                  </a:cubicBezTo>
                  <a:cubicBezTo>
                    <a:pt x="95" y="1694"/>
                    <a:pt x="85" y="1680"/>
                    <a:pt x="70" y="1679"/>
                  </a:cubicBezTo>
                  <a:cubicBezTo>
                    <a:pt x="53" y="1677"/>
                    <a:pt x="37" y="1690"/>
                    <a:pt x="37" y="1708"/>
                  </a:cubicBezTo>
                  <a:cubicBezTo>
                    <a:pt x="37" y="1835"/>
                    <a:pt x="37" y="1835"/>
                    <a:pt x="37" y="1835"/>
                  </a:cubicBezTo>
                  <a:cubicBezTo>
                    <a:pt x="16" y="1843"/>
                    <a:pt x="0" y="1864"/>
                    <a:pt x="0" y="1889"/>
                  </a:cubicBezTo>
                  <a:cubicBezTo>
                    <a:pt x="0" y="1945"/>
                    <a:pt x="46" y="1991"/>
                    <a:pt x="102" y="1991"/>
                  </a:cubicBezTo>
                  <a:cubicBezTo>
                    <a:pt x="1210" y="1991"/>
                    <a:pt x="1210" y="1991"/>
                    <a:pt x="1210" y="1991"/>
                  </a:cubicBezTo>
                  <a:cubicBezTo>
                    <a:pt x="1267" y="1991"/>
                    <a:pt x="1313" y="1945"/>
                    <a:pt x="1313" y="1889"/>
                  </a:cubicBezTo>
                  <a:cubicBezTo>
                    <a:pt x="1313" y="1864"/>
                    <a:pt x="1297" y="1842"/>
                    <a:pt x="1275" y="1834"/>
                  </a:cubicBezTo>
                  <a:moveTo>
                    <a:pt x="1034" y="685"/>
                  </a:moveTo>
                  <a:lnTo>
                    <a:pt x="1034" y="685"/>
                  </a:lnTo>
                  <a:cubicBezTo>
                    <a:pt x="1034" y="520"/>
                    <a:pt x="1034" y="520"/>
                    <a:pt x="1034" y="520"/>
                  </a:cubicBezTo>
                  <a:cubicBezTo>
                    <a:pt x="1068" y="520"/>
                    <a:pt x="1068" y="520"/>
                    <a:pt x="1068" y="520"/>
                  </a:cubicBezTo>
                  <a:cubicBezTo>
                    <a:pt x="1090" y="520"/>
                    <a:pt x="1108" y="538"/>
                    <a:pt x="1108" y="559"/>
                  </a:cubicBezTo>
                  <a:cubicBezTo>
                    <a:pt x="1108" y="612"/>
                    <a:pt x="1078" y="661"/>
                    <a:pt x="1034" y="685"/>
                  </a:cubicBezTo>
                  <a:moveTo>
                    <a:pt x="244" y="520"/>
                  </a:moveTo>
                  <a:lnTo>
                    <a:pt x="244" y="520"/>
                  </a:lnTo>
                  <a:cubicBezTo>
                    <a:pt x="278" y="520"/>
                    <a:pt x="278" y="520"/>
                    <a:pt x="278" y="520"/>
                  </a:cubicBezTo>
                  <a:cubicBezTo>
                    <a:pt x="278" y="685"/>
                    <a:pt x="278" y="685"/>
                    <a:pt x="278" y="685"/>
                  </a:cubicBezTo>
                  <a:cubicBezTo>
                    <a:pt x="235" y="661"/>
                    <a:pt x="205" y="612"/>
                    <a:pt x="204" y="559"/>
                  </a:cubicBezTo>
                  <a:cubicBezTo>
                    <a:pt x="204" y="538"/>
                    <a:pt x="223" y="520"/>
                    <a:pt x="244" y="520"/>
                  </a:cubicBezTo>
                  <a:moveTo>
                    <a:pt x="148" y="850"/>
                  </a:moveTo>
                  <a:lnTo>
                    <a:pt x="148" y="850"/>
                  </a:lnTo>
                  <a:cubicBezTo>
                    <a:pt x="154" y="878"/>
                    <a:pt x="168" y="903"/>
                    <a:pt x="190" y="922"/>
                  </a:cubicBezTo>
                  <a:cubicBezTo>
                    <a:pt x="196" y="927"/>
                    <a:pt x="202" y="929"/>
                    <a:pt x="209" y="929"/>
                  </a:cubicBezTo>
                  <a:cubicBezTo>
                    <a:pt x="221" y="929"/>
                    <a:pt x="232" y="923"/>
                    <a:pt x="237" y="910"/>
                  </a:cubicBezTo>
                  <a:cubicBezTo>
                    <a:pt x="241" y="899"/>
                    <a:pt x="237" y="886"/>
                    <a:pt x="229" y="879"/>
                  </a:cubicBezTo>
                  <a:cubicBezTo>
                    <a:pt x="212" y="863"/>
                    <a:pt x="202" y="842"/>
                    <a:pt x="202" y="818"/>
                  </a:cubicBezTo>
                  <a:cubicBezTo>
                    <a:pt x="202" y="781"/>
                    <a:pt x="228" y="749"/>
                    <a:pt x="264" y="740"/>
                  </a:cubicBezTo>
                  <a:cubicBezTo>
                    <a:pt x="269" y="742"/>
                    <a:pt x="274" y="745"/>
                    <a:pt x="280" y="747"/>
                  </a:cubicBezTo>
                  <a:cubicBezTo>
                    <a:pt x="282" y="786"/>
                    <a:pt x="293" y="825"/>
                    <a:pt x="311" y="860"/>
                  </a:cubicBezTo>
                  <a:cubicBezTo>
                    <a:pt x="325" y="887"/>
                    <a:pt x="345" y="912"/>
                    <a:pt x="367" y="933"/>
                  </a:cubicBezTo>
                  <a:cubicBezTo>
                    <a:pt x="484" y="1042"/>
                    <a:pt x="484" y="1042"/>
                    <a:pt x="484" y="1042"/>
                  </a:cubicBezTo>
                  <a:cubicBezTo>
                    <a:pt x="490" y="1049"/>
                    <a:pt x="497" y="1055"/>
                    <a:pt x="504" y="1060"/>
                  </a:cubicBezTo>
                  <a:cubicBezTo>
                    <a:pt x="504" y="1193"/>
                    <a:pt x="504" y="1193"/>
                    <a:pt x="504" y="1193"/>
                  </a:cubicBezTo>
                  <a:cubicBezTo>
                    <a:pt x="169" y="1193"/>
                    <a:pt x="169" y="1193"/>
                    <a:pt x="169" y="1193"/>
                  </a:cubicBezTo>
                  <a:cubicBezTo>
                    <a:pt x="135" y="1169"/>
                    <a:pt x="115" y="1130"/>
                    <a:pt x="115" y="1088"/>
                  </a:cubicBezTo>
                  <a:cubicBezTo>
                    <a:pt x="115" y="1076"/>
                    <a:pt x="116" y="1066"/>
                    <a:pt x="119" y="1055"/>
                  </a:cubicBezTo>
                  <a:cubicBezTo>
                    <a:pt x="136" y="1062"/>
                    <a:pt x="154" y="1066"/>
                    <a:pt x="172" y="1066"/>
                  </a:cubicBezTo>
                  <a:cubicBezTo>
                    <a:pt x="186" y="1066"/>
                    <a:pt x="200" y="1056"/>
                    <a:pt x="202" y="1042"/>
                  </a:cubicBezTo>
                  <a:cubicBezTo>
                    <a:pt x="205" y="1024"/>
                    <a:pt x="191" y="1007"/>
                    <a:pt x="173" y="1007"/>
                  </a:cubicBezTo>
                  <a:cubicBezTo>
                    <a:pt x="155" y="1007"/>
                    <a:pt x="137" y="1001"/>
                    <a:pt x="123" y="990"/>
                  </a:cubicBezTo>
                  <a:lnTo>
                    <a:pt x="123" y="990"/>
                  </a:lnTo>
                  <a:cubicBezTo>
                    <a:pt x="103" y="974"/>
                    <a:pt x="92" y="952"/>
                    <a:pt x="92" y="926"/>
                  </a:cubicBezTo>
                  <a:cubicBezTo>
                    <a:pt x="92" y="891"/>
                    <a:pt x="116" y="861"/>
                    <a:pt x="148" y="850"/>
                  </a:cubicBezTo>
                  <a:moveTo>
                    <a:pt x="749" y="1193"/>
                  </a:moveTo>
                  <a:lnTo>
                    <a:pt x="749" y="1193"/>
                  </a:lnTo>
                  <a:cubicBezTo>
                    <a:pt x="563" y="1193"/>
                    <a:pt x="563" y="1193"/>
                    <a:pt x="563" y="1193"/>
                  </a:cubicBezTo>
                  <a:cubicBezTo>
                    <a:pt x="563" y="1093"/>
                    <a:pt x="563" y="1093"/>
                    <a:pt x="563" y="1093"/>
                  </a:cubicBezTo>
                  <a:cubicBezTo>
                    <a:pt x="593" y="1104"/>
                    <a:pt x="624" y="1111"/>
                    <a:pt x="656" y="1111"/>
                  </a:cubicBezTo>
                  <a:cubicBezTo>
                    <a:pt x="689" y="1111"/>
                    <a:pt x="720" y="1104"/>
                    <a:pt x="749" y="1093"/>
                  </a:cubicBezTo>
                  <a:cubicBezTo>
                    <a:pt x="749" y="1193"/>
                    <a:pt x="749" y="1193"/>
                    <a:pt x="749" y="1193"/>
                  </a:cubicBezTo>
                  <a:moveTo>
                    <a:pt x="975" y="734"/>
                  </a:moveTo>
                  <a:lnTo>
                    <a:pt x="975" y="734"/>
                  </a:lnTo>
                  <a:cubicBezTo>
                    <a:pt x="975" y="769"/>
                    <a:pt x="966" y="804"/>
                    <a:pt x="951" y="835"/>
                  </a:cubicBezTo>
                  <a:cubicBezTo>
                    <a:pt x="939" y="855"/>
                    <a:pt x="925" y="875"/>
                    <a:pt x="907" y="891"/>
                  </a:cubicBezTo>
                  <a:cubicBezTo>
                    <a:pt x="789" y="1001"/>
                    <a:pt x="789" y="1001"/>
                    <a:pt x="789" y="1001"/>
                  </a:cubicBezTo>
                  <a:cubicBezTo>
                    <a:pt x="753" y="1034"/>
                    <a:pt x="706" y="1054"/>
                    <a:pt x="656" y="1054"/>
                  </a:cubicBezTo>
                  <a:cubicBezTo>
                    <a:pt x="606" y="1054"/>
                    <a:pt x="560" y="1034"/>
                    <a:pt x="524" y="1001"/>
                  </a:cubicBezTo>
                  <a:cubicBezTo>
                    <a:pt x="406" y="891"/>
                    <a:pt x="406" y="891"/>
                    <a:pt x="406" y="891"/>
                  </a:cubicBezTo>
                  <a:cubicBezTo>
                    <a:pt x="388" y="875"/>
                    <a:pt x="373" y="855"/>
                    <a:pt x="362" y="834"/>
                  </a:cubicBezTo>
                  <a:cubicBezTo>
                    <a:pt x="345" y="804"/>
                    <a:pt x="337" y="769"/>
                    <a:pt x="337" y="734"/>
                  </a:cubicBezTo>
                  <a:cubicBezTo>
                    <a:pt x="337" y="515"/>
                    <a:pt x="337" y="515"/>
                    <a:pt x="337" y="515"/>
                  </a:cubicBezTo>
                  <a:cubicBezTo>
                    <a:pt x="345" y="512"/>
                    <a:pt x="353" y="508"/>
                    <a:pt x="360" y="503"/>
                  </a:cubicBezTo>
                  <a:cubicBezTo>
                    <a:pt x="376" y="492"/>
                    <a:pt x="387" y="477"/>
                    <a:pt x="394" y="459"/>
                  </a:cubicBezTo>
                  <a:cubicBezTo>
                    <a:pt x="402" y="435"/>
                    <a:pt x="414" y="412"/>
                    <a:pt x="427" y="390"/>
                  </a:cubicBezTo>
                  <a:cubicBezTo>
                    <a:pt x="436" y="377"/>
                    <a:pt x="433" y="358"/>
                    <a:pt x="420" y="349"/>
                  </a:cubicBezTo>
                  <a:cubicBezTo>
                    <a:pt x="407" y="340"/>
                    <a:pt x="388" y="343"/>
                    <a:pt x="379" y="357"/>
                  </a:cubicBezTo>
                  <a:cubicBezTo>
                    <a:pt x="362" y="383"/>
                    <a:pt x="348" y="411"/>
                    <a:pt x="339" y="440"/>
                  </a:cubicBezTo>
                  <a:cubicBezTo>
                    <a:pt x="337" y="446"/>
                    <a:pt x="332" y="451"/>
                    <a:pt x="327" y="455"/>
                  </a:cubicBezTo>
                  <a:cubicBezTo>
                    <a:pt x="321" y="459"/>
                    <a:pt x="314" y="461"/>
                    <a:pt x="308" y="461"/>
                  </a:cubicBezTo>
                  <a:lnTo>
                    <a:pt x="308" y="461"/>
                  </a:lnTo>
                  <a:cubicBezTo>
                    <a:pt x="251" y="461"/>
                    <a:pt x="251" y="461"/>
                    <a:pt x="251" y="461"/>
                  </a:cubicBezTo>
                  <a:cubicBezTo>
                    <a:pt x="251" y="351"/>
                    <a:pt x="251" y="351"/>
                    <a:pt x="251" y="351"/>
                  </a:cubicBezTo>
                  <a:cubicBezTo>
                    <a:pt x="251" y="259"/>
                    <a:pt x="294" y="170"/>
                    <a:pt x="369" y="115"/>
                  </a:cubicBezTo>
                  <a:cubicBezTo>
                    <a:pt x="444" y="59"/>
                    <a:pt x="537" y="44"/>
                    <a:pt x="625" y="71"/>
                  </a:cubicBezTo>
                  <a:cubicBezTo>
                    <a:pt x="625" y="171"/>
                    <a:pt x="625" y="171"/>
                    <a:pt x="625" y="171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18" y="222"/>
                    <a:pt x="497" y="234"/>
                    <a:pt x="479" y="247"/>
                  </a:cubicBezTo>
                  <a:cubicBezTo>
                    <a:pt x="467" y="256"/>
                    <a:pt x="462" y="271"/>
                    <a:pt x="468" y="283"/>
                  </a:cubicBezTo>
                  <a:cubicBezTo>
                    <a:pt x="476" y="301"/>
                    <a:pt x="497" y="306"/>
                    <a:pt x="512" y="296"/>
                  </a:cubicBezTo>
                  <a:cubicBezTo>
                    <a:pt x="528" y="284"/>
                    <a:pt x="546" y="273"/>
                    <a:pt x="564" y="266"/>
                  </a:cubicBezTo>
                  <a:cubicBezTo>
                    <a:pt x="655" y="223"/>
                    <a:pt x="655" y="223"/>
                    <a:pt x="655" y="223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85" y="284"/>
                    <a:pt x="821" y="311"/>
                    <a:pt x="852" y="344"/>
                  </a:cubicBezTo>
                  <a:cubicBezTo>
                    <a:pt x="881" y="377"/>
                    <a:pt x="904" y="415"/>
                    <a:pt x="919" y="458"/>
                  </a:cubicBezTo>
                  <a:cubicBezTo>
                    <a:pt x="925" y="476"/>
                    <a:pt x="936" y="491"/>
                    <a:pt x="952" y="503"/>
                  </a:cubicBezTo>
                  <a:cubicBezTo>
                    <a:pt x="960" y="508"/>
                    <a:pt x="967" y="512"/>
                    <a:pt x="975" y="515"/>
                  </a:cubicBezTo>
                  <a:cubicBezTo>
                    <a:pt x="975" y="734"/>
                    <a:pt x="975" y="734"/>
                    <a:pt x="975" y="734"/>
                  </a:cubicBezTo>
                  <a:moveTo>
                    <a:pt x="1210" y="1933"/>
                  </a:moveTo>
                  <a:lnTo>
                    <a:pt x="1210" y="1933"/>
                  </a:lnTo>
                  <a:cubicBezTo>
                    <a:pt x="102" y="1933"/>
                    <a:pt x="102" y="1933"/>
                    <a:pt x="102" y="1933"/>
                  </a:cubicBezTo>
                  <a:cubicBezTo>
                    <a:pt x="78" y="1933"/>
                    <a:pt x="58" y="1914"/>
                    <a:pt x="57" y="1890"/>
                  </a:cubicBezTo>
                  <a:cubicBezTo>
                    <a:pt x="1253" y="1890"/>
                    <a:pt x="1253" y="1890"/>
                    <a:pt x="1253" y="1890"/>
                  </a:cubicBezTo>
                  <a:cubicBezTo>
                    <a:pt x="1253" y="1914"/>
                    <a:pt x="1234" y="1933"/>
                    <a:pt x="1210" y="19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5 и шаг 6</a:t>
            </a:r>
            <a:endParaRPr dirty="0"/>
          </a:p>
        </p:txBody>
      </p:sp>
      <p:sp>
        <p:nvSpPr>
          <p:cNvPr id="948" name="Google Shape;948;p32"/>
          <p:cNvSpPr txBox="1">
            <a:spLocks noGrp="1"/>
          </p:cNvSpPr>
          <p:nvPr>
            <p:ph type="subTitle" idx="5"/>
          </p:nvPr>
        </p:nvSpPr>
        <p:spPr>
          <a:xfrm>
            <a:off x="1029599" y="15694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Выбор модели машинного обучения</a:t>
            </a:r>
          </a:p>
        </p:txBody>
      </p:sp>
      <p:sp>
        <p:nvSpPr>
          <p:cNvPr id="950" name="Google Shape;950;p32"/>
          <p:cNvSpPr txBox="1">
            <a:spLocks noGrp="1"/>
          </p:cNvSpPr>
          <p:nvPr>
            <p:ph type="subTitle" idx="2"/>
          </p:nvPr>
        </p:nvSpPr>
        <p:spPr>
          <a:xfrm>
            <a:off x="1044315" y="2020156"/>
            <a:ext cx="7379686" cy="1144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Применение алгоритмов регрессии, таких как градиентный </a:t>
            </a:r>
            <a:r>
              <a:rPr lang="ru-RU" dirty="0" err="1"/>
              <a:t>бустинг</a:t>
            </a:r>
            <a:r>
              <a:rPr lang="ru-RU" dirty="0"/>
              <a:t>, и выбор наиболее подходящего метода на основе анализа данных и результатов экспериментов.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Причины: Различные алгоритмы регрессии могут обладать разными преимуществами и недостатками, которые могут существенно влиять на результаты моделирования, в зависимости от особенностей данных.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1" name="Google Shape;951;p32"/>
          <p:cNvSpPr txBox="1">
            <a:spLocks noGrp="1"/>
          </p:cNvSpPr>
          <p:nvPr>
            <p:ph type="subTitle" idx="3"/>
          </p:nvPr>
        </p:nvSpPr>
        <p:spPr>
          <a:xfrm>
            <a:off x="521474" y="3621948"/>
            <a:ext cx="8020712" cy="1002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        Применение библиотек машинного обучения, таких как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Scikit-learn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и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CatBoost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, для обучения выбранной модели на предварительно подготовленных данных.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        Причины: Эти библиотеки предоставляют удобные и эффективные инструменты для обучения моделей на разнообразных типах данных, что позволяет с легкостью осуществлять процесс моделирования и получать высококачественные результаты.</a:t>
            </a:r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6"/>
          </p:nvPr>
        </p:nvSpPr>
        <p:spPr>
          <a:xfrm>
            <a:off x="1029599" y="3239816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Обучение модели:</a:t>
            </a:r>
          </a:p>
        </p:txBody>
      </p:sp>
      <p:grpSp>
        <p:nvGrpSpPr>
          <p:cNvPr id="971" name="Google Shape;971;p32"/>
          <p:cNvGrpSpPr/>
          <p:nvPr/>
        </p:nvGrpSpPr>
        <p:grpSpPr>
          <a:xfrm>
            <a:off x="521474" y="1633844"/>
            <a:ext cx="431300" cy="431300"/>
            <a:chOff x="1451131" y="3811576"/>
            <a:chExt cx="431300" cy="431300"/>
          </a:xfrm>
        </p:grpSpPr>
        <p:sp>
          <p:nvSpPr>
            <p:cNvPr id="972" name="Google Shape;972;p32"/>
            <p:cNvSpPr/>
            <p:nvPr/>
          </p:nvSpPr>
          <p:spPr>
            <a:xfrm>
              <a:off x="1451131" y="3811576"/>
              <a:ext cx="431300" cy="431300"/>
            </a:xfrm>
            <a:custGeom>
              <a:avLst/>
              <a:gdLst/>
              <a:ahLst/>
              <a:cxnLst/>
              <a:rect l="l" t="t" r="r" b="b"/>
              <a:pathLst>
                <a:path w="1993" h="1993" extrusionOk="0">
                  <a:moveTo>
                    <a:pt x="1926" y="416"/>
                  </a:moveTo>
                  <a:lnTo>
                    <a:pt x="1926" y="416"/>
                  </a:lnTo>
                  <a:cubicBezTo>
                    <a:pt x="1864" y="416"/>
                    <a:pt x="1864" y="416"/>
                    <a:pt x="1864" y="416"/>
                  </a:cubicBezTo>
                  <a:cubicBezTo>
                    <a:pt x="1864" y="31"/>
                    <a:pt x="1864" y="31"/>
                    <a:pt x="1864" y="31"/>
                  </a:cubicBezTo>
                  <a:cubicBezTo>
                    <a:pt x="1864" y="14"/>
                    <a:pt x="1851" y="0"/>
                    <a:pt x="1834" y="0"/>
                  </a:cubicBezTo>
                  <a:cubicBezTo>
                    <a:pt x="1383" y="0"/>
                    <a:pt x="1383" y="0"/>
                    <a:pt x="1383" y="0"/>
                  </a:cubicBezTo>
                  <a:cubicBezTo>
                    <a:pt x="1381" y="0"/>
                    <a:pt x="1378" y="2"/>
                    <a:pt x="1376" y="4"/>
                  </a:cubicBezTo>
                  <a:cubicBezTo>
                    <a:pt x="1351" y="28"/>
                    <a:pt x="1369" y="58"/>
                    <a:pt x="1393" y="58"/>
                  </a:cubicBezTo>
                  <a:cubicBezTo>
                    <a:pt x="1768" y="58"/>
                    <a:pt x="1768" y="58"/>
                    <a:pt x="1768" y="58"/>
                  </a:cubicBezTo>
                  <a:cubicBezTo>
                    <a:pt x="1787" y="58"/>
                    <a:pt x="1802" y="74"/>
                    <a:pt x="1802" y="93"/>
                  </a:cubicBezTo>
                  <a:cubicBezTo>
                    <a:pt x="1802" y="249"/>
                    <a:pt x="1802" y="249"/>
                    <a:pt x="1802" y="249"/>
                  </a:cubicBezTo>
                  <a:cubicBezTo>
                    <a:pt x="187" y="249"/>
                    <a:pt x="187" y="249"/>
                    <a:pt x="187" y="24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7" y="72"/>
                    <a:pt x="200" y="58"/>
                    <a:pt x="218" y="58"/>
                  </a:cubicBezTo>
                  <a:cubicBezTo>
                    <a:pt x="1256" y="58"/>
                    <a:pt x="1256" y="58"/>
                    <a:pt x="1256" y="58"/>
                  </a:cubicBezTo>
                  <a:cubicBezTo>
                    <a:pt x="1266" y="58"/>
                    <a:pt x="1276" y="53"/>
                    <a:pt x="1280" y="44"/>
                  </a:cubicBezTo>
                  <a:cubicBezTo>
                    <a:pt x="1291" y="22"/>
                    <a:pt x="1275" y="0"/>
                    <a:pt x="1254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170" y="0"/>
                    <a:pt x="128" y="42"/>
                    <a:pt x="128" y="93"/>
                  </a:cubicBezTo>
                  <a:cubicBezTo>
                    <a:pt x="128" y="416"/>
                    <a:pt x="128" y="416"/>
                    <a:pt x="128" y="416"/>
                  </a:cubicBezTo>
                  <a:cubicBezTo>
                    <a:pt x="31" y="416"/>
                    <a:pt x="31" y="416"/>
                    <a:pt x="31" y="416"/>
                  </a:cubicBezTo>
                  <a:cubicBezTo>
                    <a:pt x="13" y="416"/>
                    <a:pt x="0" y="430"/>
                    <a:pt x="0" y="448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0" y="736"/>
                    <a:pt x="2" y="739"/>
                    <a:pt x="4" y="741"/>
                  </a:cubicBezTo>
                  <a:cubicBezTo>
                    <a:pt x="29" y="765"/>
                    <a:pt x="58" y="747"/>
                    <a:pt x="58" y="723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79"/>
                    <a:pt x="61" y="475"/>
                    <a:pt x="66" y="475"/>
                  </a:cubicBezTo>
                  <a:cubicBezTo>
                    <a:pt x="128" y="475"/>
                    <a:pt x="128" y="475"/>
                    <a:pt x="128" y="475"/>
                  </a:cubicBezTo>
                  <a:cubicBezTo>
                    <a:pt x="128" y="1312"/>
                    <a:pt x="128" y="1312"/>
                    <a:pt x="128" y="1312"/>
                  </a:cubicBezTo>
                  <a:cubicBezTo>
                    <a:pt x="128" y="1351"/>
                    <a:pt x="159" y="1382"/>
                    <a:pt x="198" y="1382"/>
                  </a:cubicBezTo>
                  <a:cubicBezTo>
                    <a:pt x="1834" y="1382"/>
                    <a:pt x="1834" y="1382"/>
                    <a:pt x="1834" y="1382"/>
                  </a:cubicBezTo>
                  <a:cubicBezTo>
                    <a:pt x="1851" y="1382"/>
                    <a:pt x="1864" y="1368"/>
                    <a:pt x="1864" y="1352"/>
                  </a:cubicBezTo>
                  <a:cubicBezTo>
                    <a:pt x="1864" y="1100"/>
                    <a:pt x="1864" y="1100"/>
                    <a:pt x="1864" y="1100"/>
                  </a:cubicBezTo>
                  <a:cubicBezTo>
                    <a:pt x="1864" y="1098"/>
                    <a:pt x="1863" y="1095"/>
                    <a:pt x="1861" y="1093"/>
                  </a:cubicBezTo>
                  <a:cubicBezTo>
                    <a:pt x="1836" y="1068"/>
                    <a:pt x="1806" y="1086"/>
                    <a:pt x="1806" y="1110"/>
                  </a:cubicBezTo>
                  <a:cubicBezTo>
                    <a:pt x="1806" y="1313"/>
                    <a:pt x="1806" y="1313"/>
                    <a:pt x="1806" y="1313"/>
                  </a:cubicBezTo>
                  <a:cubicBezTo>
                    <a:pt x="1806" y="1319"/>
                    <a:pt x="1801" y="1323"/>
                    <a:pt x="1794" y="1323"/>
                  </a:cubicBezTo>
                  <a:cubicBezTo>
                    <a:pt x="1405" y="1323"/>
                    <a:pt x="1405" y="1323"/>
                    <a:pt x="1405" y="1323"/>
                  </a:cubicBezTo>
                  <a:cubicBezTo>
                    <a:pt x="1405" y="1229"/>
                    <a:pt x="1405" y="1229"/>
                    <a:pt x="1405" y="1229"/>
                  </a:cubicBezTo>
                  <a:cubicBezTo>
                    <a:pt x="1405" y="1208"/>
                    <a:pt x="1389" y="1190"/>
                    <a:pt x="1369" y="1187"/>
                  </a:cubicBezTo>
                  <a:cubicBezTo>
                    <a:pt x="1333" y="1183"/>
                    <a:pt x="1333" y="1183"/>
                    <a:pt x="1333" y="1183"/>
                  </a:cubicBezTo>
                  <a:cubicBezTo>
                    <a:pt x="1328" y="1168"/>
                    <a:pt x="1322" y="1153"/>
                    <a:pt x="1315" y="1138"/>
                  </a:cubicBezTo>
                  <a:cubicBezTo>
                    <a:pt x="1337" y="1110"/>
                    <a:pt x="1337" y="1110"/>
                    <a:pt x="1337" y="1110"/>
                  </a:cubicBezTo>
                  <a:cubicBezTo>
                    <a:pt x="1350" y="1094"/>
                    <a:pt x="1348" y="1070"/>
                    <a:pt x="1333" y="1056"/>
                  </a:cubicBezTo>
                  <a:cubicBezTo>
                    <a:pt x="1238" y="959"/>
                    <a:pt x="1238" y="959"/>
                    <a:pt x="1238" y="959"/>
                  </a:cubicBezTo>
                  <a:cubicBezTo>
                    <a:pt x="1223" y="945"/>
                    <a:pt x="1200" y="943"/>
                    <a:pt x="1183" y="956"/>
                  </a:cubicBezTo>
                  <a:cubicBezTo>
                    <a:pt x="1154" y="978"/>
                    <a:pt x="1154" y="978"/>
                    <a:pt x="1154" y="978"/>
                  </a:cubicBezTo>
                  <a:cubicBezTo>
                    <a:pt x="1140" y="971"/>
                    <a:pt x="1125" y="964"/>
                    <a:pt x="1110" y="959"/>
                  </a:cubicBezTo>
                  <a:cubicBezTo>
                    <a:pt x="1105" y="924"/>
                    <a:pt x="1105" y="924"/>
                    <a:pt x="1105" y="924"/>
                  </a:cubicBezTo>
                  <a:cubicBezTo>
                    <a:pt x="1102" y="903"/>
                    <a:pt x="1085" y="887"/>
                    <a:pt x="1064" y="887"/>
                  </a:cubicBezTo>
                  <a:cubicBezTo>
                    <a:pt x="929" y="887"/>
                    <a:pt x="929" y="887"/>
                    <a:pt x="929" y="887"/>
                  </a:cubicBezTo>
                  <a:cubicBezTo>
                    <a:pt x="908" y="887"/>
                    <a:pt x="890" y="903"/>
                    <a:pt x="887" y="924"/>
                  </a:cubicBezTo>
                  <a:cubicBezTo>
                    <a:pt x="883" y="959"/>
                    <a:pt x="883" y="959"/>
                    <a:pt x="883" y="959"/>
                  </a:cubicBezTo>
                  <a:cubicBezTo>
                    <a:pt x="868" y="964"/>
                    <a:pt x="852" y="971"/>
                    <a:pt x="839" y="978"/>
                  </a:cubicBezTo>
                  <a:cubicBezTo>
                    <a:pt x="809" y="956"/>
                    <a:pt x="809" y="956"/>
                    <a:pt x="809" y="956"/>
                  </a:cubicBezTo>
                  <a:cubicBezTo>
                    <a:pt x="794" y="944"/>
                    <a:pt x="770" y="945"/>
                    <a:pt x="755" y="959"/>
                  </a:cubicBezTo>
                  <a:cubicBezTo>
                    <a:pt x="660" y="1056"/>
                    <a:pt x="660" y="1056"/>
                    <a:pt x="660" y="1056"/>
                  </a:cubicBezTo>
                  <a:cubicBezTo>
                    <a:pt x="645" y="1070"/>
                    <a:pt x="643" y="1094"/>
                    <a:pt x="656" y="1110"/>
                  </a:cubicBezTo>
                  <a:cubicBezTo>
                    <a:pt x="678" y="1138"/>
                    <a:pt x="678" y="1138"/>
                    <a:pt x="678" y="1138"/>
                  </a:cubicBezTo>
                  <a:cubicBezTo>
                    <a:pt x="670" y="1153"/>
                    <a:pt x="664" y="1168"/>
                    <a:pt x="660" y="1183"/>
                  </a:cubicBezTo>
                  <a:cubicBezTo>
                    <a:pt x="624" y="1187"/>
                    <a:pt x="624" y="1187"/>
                    <a:pt x="624" y="1187"/>
                  </a:cubicBezTo>
                  <a:cubicBezTo>
                    <a:pt x="603" y="1190"/>
                    <a:pt x="588" y="1208"/>
                    <a:pt x="588" y="1229"/>
                  </a:cubicBezTo>
                  <a:cubicBezTo>
                    <a:pt x="588" y="1323"/>
                    <a:pt x="588" y="1323"/>
                    <a:pt x="588" y="1323"/>
                  </a:cubicBezTo>
                  <a:cubicBezTo>
                    <a:pt x="221" y="1323"/>
                    <a:pt x="221" y="1323"/>
                    <a:pt x="221" y="1323"/>
                  </a:cubicBezTo>
                  <a:cubicBezTo>
                    <a:pt x="202" y="1323"/>
                    <a:pt x="187" y="1309"/>
                    <a:pt x="187" y="1289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06" y="307"/>
                    <a:pt x="1806" y="307"/>
                    <a:pt x="1806" y="307"/>
                  </a:cubicBezTo>
                  <a:cubicBezTo>
                    <a:pt x="1806" y="967"/>
                    <a:pt x="1806" y="967"/>
                    <a:pt x="1806" y="967"/>
                  </a:cubicBezTo>
                  <a:cubicBezTo>
                    <a:pt x="1806" y="983"/>
                    <a:pt x="1817" y="995"/>
                    <a:pt x="1831" y="997"/>
                  </a:cubicBezTo>
                  <a:cubicBezTo>
                    <a:pt x="1850" y="999"/>
                    <a:pt x="1864" y="986"/>
                    <a:pt x="1864" y="969"/>
                  </a:cubicBezTo>
                  <a:cubicBezTo>
                    <a:pt x="1864" y="475"/>
                    <a:pt x="1864" y="475"/>
                    <a:pt x="1864" y="475"/>
                  </a:cubicBezTo>
                  <a:cubicBezTo>
                    <a:pt x="1925" y="475"/>
                    <a:pt x="1925" y="475"/>
                    <a:pt x="1925" y="475"/>
                  </a:cubicBezTo>
                  <a:cubicBezTo>
                    <a:pt x="1930" y="475"/>
                    <a:pt x="1934" y="480"/>
                    <a:pt x="1934" y="485"/>
                  </a:cubicBezTo>
                  <a:cubicBezTo>
                    <a:pt x="1934" y="1444"/>
                    <a:pt x="1934" y="1444"/>
                    <a:pt x="1934" y="1444"/>
                  </a:cubicBezTo>
                  <a:cubicBezTo>
                    <a:pt x="58" y="1444"/>
                    <a:pt x="58" y="1444"/>
                    <a:pt x="58" y="1444"/>
                  </a:cubicBezTo>
                  <a:cubicBezTo>
                    <a:pt x="58" y="850"/>
                    <a:pt x="58" y="850"/>
                    <a:pt x="58" y="850"/>
                  </a:cubicBezTo>
                  <a:cubicBezTo>
                    <a:pt x="58" y="847"/>
                    <a:pt x="57" y="844"/>
                    <a:pt x="54" y="841"/>
                  </a:cubicBezTo>
                  <a:cubicBezTo>
                    <a:pt x="29" y="818"/>
                    <a:pt x="0" y="835"/>
                    <a:pt x="0" y="859"/>
                  </a:cubicBezTo>
                  <a:cubicBezTo>
                    <a:pt x="0" y="1612"/>
                    <a:pt x="0" y="1612"/>
                    <a:pt x="0" y="1612"/>
                  </a:cubicBezTo>
                  <a:cubicBezTo>
                    <a:pt x="0" y="1629"/>
                    <a:pt x="13" y="1643"/>
                    <a:pt x="31" y="1643"/>
                  </a:cubicBezTo>
                  <a:cubicBezTo>
                    <a:pt x="313" y="1643"/>
                    <a:pt x="313" y="1643"/>
                    <a:pt x="313" y="1643"/>
                  </a:cubicBezTo>
                  <a:cubicBezTo>
                    <a:pt x="317" y="1643"/>
                    <a:pt x="321" y="1642"/>
                    <a:pt x="323" y="1639"/>
                  </a:cubicBezTo>
                  <a:cubicBezTo>
                    <a:pt x="346" y="1613"/>
                    <a:pt x="329" y="1584"/>
                    <a:pt x="304" y="1584"/>
                  </a:cubicBezTo>
                  <a:cubicBezTo>
                    <a:pt x="68" y="1584"/>
                    <a:pt x="68" y="1584"/>
                    <a:pt x="68" y="1584"/>
                  </a:cubicBezTo>
                  <a:cubicBezTo>
                    <a:pt x="63" y="1584"/>
                    <a:pt x="58" y="1580"/>
                    <a:pt x="58" y="1574"/>
                  </a:cubicBezTo>
                  <a:cubicBezTo>
                    <a:pt x="58" y="1502"/>
                    <a:pt x="58" y="1502"/>
                    <a:pt x="58" y="1502"/>
                  </a:cubicBezTo>
                  <a:cubicBezTo>
                    <a:pt x="1934" y="1502"/>
                    <a:pt x="1934" y="1502"/>
                    <a:pt x="1934" y="1502"/>
                  </a:cubicBezTo>
                  <a:cubicBezTo>
                    <a:pt x="1934" y="1574"/>
                    <a:pt x="1934" y="1574"/>
                    <a:pt x="1934" y="1574"/>
                  </a:cubicBezTo>
                  <a:cubicBezTo>
                    <a:pt x="1934" y="1580"/>
                    <a:pt x="1930" y="1584"/>
                    <a:pt x="1925" y="1584"/>
                  </a:cubicBezTo>
                  <a:cubicBezTo>
                    <a:pt x="443" y="1584"/>
                    <a:pt x="443" y="1584"/>
                    <a:pt x="443" y="1584"/>
                  </a:cubicBezTo>
                  <a:cubicBezTo>
                    <a:pt x="427" y="1584"/>
                    <a:pt x="413" y="1595"/>
                    <a:pt x="412" y="1610"/>
                  </a:cubicBezTo>
                  <a:cubicBezTo>
                    <a:pt x="409" y="1628"/>
                    <a:pt x="424" y="1643"/>
                    <a:pt x="441" y="1643"/>
                  </a:cubicBezTo>
                  <a:cubicBezTo>
                    <a:pt x="675" y="1643"/>
                    <a:pt x="675" y="1643"/>
                    <a:pt x="675" y="1643"/>
                  </a:cubicBezTo>
                  <a:cubicBezTo>
                    <a:pt x="589" y="1802"/>
                    <a:pt x="589" y="1802"/>
                    <a:pt x="589" y="1802"/>
                  </a:cubicBezTo>
                  <a:cubicBezTo>
                    <a:pt x="469" y="1802"/>
                    <a:pt x="469" y="1802"/>
                    <a:pt x="469" y="1802"/>
                  </a:cubicBezTo>
                  <a:cubicBezTo>
                    <a:pt x="442" y="1802"/>
                    <a:pt x="420" y="1825"/>
                    <a:pt x="420" y="1851"/>
                  </a:cubicBezTo>
                  <a:cubicBezTo>
                    <a:pt x="420" y="1944"/>
                    <a:pt x="420" y="1944"/>
                    <a:pt x="420" y="1944"/>
                  </a:cubicBezTo>
                  <a:cubicBezTo>
                    <a:pt x="420" y="1972"/>
                    <a:pt x="442" y="1993"/>
                    <a:pt x="469" y="1993"/>
                  </a:cubicBezTo>
                  <a:cubicBezTo>
                    <a:pt x="1512" y="1993"/>
                    <a:pt x="1512" y="1993"/>
                    <a:pt x="1512" y="1993"/>
                  </a:cubicBezTo>
                  <a:cubicBezTo>
                    <a:pt x="1539" y="1993"/>
                    <a:pt x="1561" y="1972"/>
                    <a:pt x="1561" y="1944"/>
                  </a:cubicBezTo>
                  <a:cubicBezTo>
                    <a:pt x="1561" y="1851"/>
                    <a:pt x="1561" y="1851"/>
                    <a:pt x="1561" y="1851"/>
                  </a:cubicBezTo>
                  <a:cubicBezTo>
                    <a:pt x="1561" y="1825"/>
                    <a:pt x="1539" y="1802"/>
                    <a:pt x="1512" y="1802"/>
                  </a:cubicBezTo>
                  <a:cubicBezTo>
                    <a:pt x="1402" y="1802"/>
                    <a:pt x="1402" y="1802"/>
                    <a:pt x="1402" y="1802"/>
                  </a:cubicBezTo>
                  <a:cubicBezTo>
                    <a:pt x="1316" y="1643"/>
                    <a:pt x="1316" y="1643"/>
                    <a:pt x="1316" y="1643"/>
                  </a:cubicBezTo>
                  <a:cubicBezTo>
                    <a:pt x="1925" y="1643"/>
                    <a:pt x="1925" y="1643"/>
                    <a:pt x="1925" y="1643"/>
                  </a:cubicBezTo>
                  <a:cubicBezTo>
                    <a:pt x="1963" y="1643"/>
                    <a:pt x="1993" y="1612"/>
                    <a:pt x="1993" y="1574"/>
                  </a:cubicBezTo>
                  <a:cubicBezTo>
                    <a:pt x="1993" y="485"/>
                    <a:pt x="1993" y="485"/>
                    <a:pt x="1993" y="485"/>
                  </a:cubicBezTo>
                  <a:cubicBezTo>
                    <a:pt x="1993" y="448"/>
                    <a:pt x="1963" y="416"/>
                    <a:pt x="1926" y="416"/>
                  </a:cubicBezTo>
                  <a:moveTo>
                    <a:pt x="1175" y="1323"/>
                  </a:moveTo>
                  <a:lnTo>
                    <a:pt x="1175" y="1323"/>
                  </a:lnTo>
                  <a:cubicBezTo>
                    <a:pt x="816" y="1323"/>
                    <a:pt x="816" y="1323"/>
                    <a:pt x="816" y="1323"/>
                  </a:cubicBezTo>
                  <a:cubicBezTo>
                    <a:pt x="815" y="1315"/>
                    <a:pt x="814" y="1306"/>
                    <a:pt x="814" y="1296"/>
                  </a:cubicBezTo>
                  <a:cubicBezTo>
                    <a:pt x="814" y="1196"/>
                    <a:pt x="896" y="1115"/>
                    <a:pt x="996" y="1115"/>
                  </a:cubicBezTo>
                  <a:cubicBezTo>
                    <a:pt x="1096" y="1115"/>
                    <a:pt x="1177" y="1196"/>
                    <a:pt x="1177" y="1296"/>
                  </a:cubicBezTo>
                  <a:cubicBezTo>
                    <a:pt x="1177" y="1306"/>
                    <a:pt x="1177" y="1315"/>
                    <a:pt x="1175" y="1323"/>
                  </a:cubicBezTo>
                  <a:moveTo>
                    <a:pt x="646" y="1244"/>
                  </a:moveTo>
                  <a:lnTo>
                    <a:pt x="646" y="1244"/>
                  </a:lnTo>
                  <a:cubicBezTo>
                    <a:pt x="678" y="1240"/>
                    <a:pt x="678" y="1240"/>
                    <a:pt x="678" y="1240"/>
                  </a:cubicBezTo>
                  <a:cubicBezTo>
                    <a:pt x="694" y="1238"/>
                    <a:pt x="707" y="1226"/>
                    <a:pt x="712" y="1211"/>
                  </a:cubicBezTo>
                  <a:cubicBezTo>
                    <a:pt x="718" y="1192"/>
                    <a:pt x="725" y="1174"/>
                    <a:pt x="734" y="1156"/>
                  </a:cubicBezTo>
                  <a:cubicBezTo>
                    <a:pt x="742" y="1141"/>
                    <a:pt x="740" y="1124"/>
                    <a:pt x="731" y="1111"/>
                  </a:cubicBezTo>
                  <a:cubicBezTo>
                    <a:pt x="711" y="1086"/>
                    <a:pt x="711" y="1086"/>
                    <a:pt x="711" y="1086"/>
                  </a:cubicBezTo>
                  <a:cubicBezTo>
                    <a:pt x="786" y="1011"/>
                    <a:pt x="786" y="1011"/>
                    <a:pt x="786" y="1011"/>
                  </a:cubicBezTo>
                  <a:cubicBezTo>
                    <a:pt x="811" y="1030"/>
                    <a:pt x="811" y="1030"/>
                    <a:pt x="811" y="1030"/>
                  </a:cubicBezTo>
                  <a:cubicBezTo>
                    <a:pt x="824" y="1041"/>
                    <a:pt x="842" y="1042"/>
                    <a:pt x="856" y="1034"/>
                  </a:cubicBezTo>
                  <a:cubicBezTo>
                    <a:pt x="874" y="1026"/>
                    <a:pt x="891" y="1018"/>
                    <a:pt x="911" y="1012"/>
                  </a:cubicBezTo>
                  <a:cubicBezTo>
                    <a:pt x="926" y="1007"/>
                    <a:pt x="937" y="993"/>
                    <a:pt x="940" y="978"/>
                  </a:cubicBezTo>
                  <a:cubicBezTo>
                    <a:pt x="944" y="946"/>
                    <a:pt x="944" y="946"/>
                    <a:pt x="944" y="946"/>
                  </a:cubicBezTo>
                  <a:cubicBezTo>
                    <a:pt x="1049" y="946"/>
                    <a:pt x="1049" y="946"/>
                    <a:pt x="1049" y="946"/>
                  </a:cubicBezTo>
                  <a:cubicBezTo>
                    <a:pt x="1054" y="978"/>
                    <a:pt x="1054" y="978"/>
                    <a:pt x="1054" y="978"/>
                  </a:cubicBezTo>
                  <a:cubicBezTo>
                    <a:pt x="1056" y="993"/>
                    <a:pt x="1066" y="1007"/>
                    <a:pt x="1083" y="1012"/>
                  </a:cubicBezTo>
                  <a:cubicBezTo>
                    <a:pt x="1101" y="1018"/>
                    <a:pt x="1119" y="1026"/>
                    <a:pt x="1136" y="1034"/>
                  </a:cubicBezTo>
                  <a:cubicBezTo>
                    <a:pt x="1151" y="1042"/>
                    <a:pt x="1169" y="1041"/>
                    <a:pt x="1181" y="1030"/>
                  </a:cubicBezTo>
                  <a:cubicBezTo>
                    <a:pt x="1206" y="1011"/>
                    <a:pt x="1206" y="1011"/>
                    <a:pt x="1206" y="1011"/>
                  </a:cubicBezTo>
                  <a:cubicBezTo>
                    <a:pt x="1281" y="1086"/>
                    <a:pt x="1281" y="1086"/>
                    <a:pt x="1281" y="1086"/>
                  </a:cubicBezTo>
                  <a:cubicBezTo>
                    <a:pt x="1262" y="1111"/>
                    <a:pt x="1262" y="1111"/>
                    <a:pt x="1262" y="1111"/>
                  </a:cubicBezTo>
                  <a:cubicBezTo>
                    <a:pt x="1252" y="1124"/>
                    <a:pt x="1250" y="1141"/>
                    <a:pt x="1258" y="1156"/>
                  </a:cubicBezTo>
                  <a:cubicBezTo>
                    <a:pt x="1268" y="1174"/>
                    <a:pt x="1275" y="1192"/>
                    <a:pt x="1280" y="1211"/>
                  </a:cubicBezTo>
                  <a:cubicBezTo>
                    <a:pt x="1285" y="1226"/>
                    <a:pt x="1299" y="1238"/>
                    <a:pt x="1315" y="1240"/>
                  </a:cubicBezTo>
                  <a:cubicBezTo>
                    <a:pt x="1347" y="1244"/>
                    <a:pt x="1347" y="1244"/>
                    <a:pt x="1347" y="1244"/>
                  </a:cubicBezTo>
                  <a:cubicBezTo>
                    <a:pt x="1347" y="1323"/>
                    <a:pt x="1347" y="1323"/>
                    <a:pt x="1347" y="1323"/>
                  </a:cubicBezTo>
                  <a:cubicBezTo>
                    <a:pt x="1234" y="1323"/>
                    <a:pt x="1234" y="1323"/>
                    <a:pt x="1234" y="1323"/>
                  </a:cubicBezTo>
                  <a:cubicBezTo>
                    <a:pt x="1235" y="1315"/>
                    <a:pt x="1236" y="1306"/>
                    <a:pt x="1236" y="1296"/>
                  </a:cubicBezTo>
                  <a:cubicBezTo>
                    <a:pt x="1236" y="1165"/>
                    <a:pt x="1129" y="1057"/>
                    <a:pt x="996" y="1057"/>
                  </a:cubicBezTo>
                  <a:cubicBezTo>
                    <a:pt x="864" y="1057"/>
                    <a:pt x="757" y="1165"/>
                    <a:pt x="757" y="1296"/>
                  </a:cubicBezTo>
                  <a:cubicBezTo>
                    <a:pt x="757" y="1306"/>
                    <a:pt x="758" y="1315"/>
                    <a:pt x="759" y="1323"/>
                  </a:cubicBezTo>
                  <a:cubicBezTo>
                    <a:pt x="646" y="1323"/>
                    <a:pt x="646" y="1323"/>
                    <a:pt x="646" y="1323"/>
                  </a:cubicBezTo>
                  <a:lnTo>
                    <a:pt x="646" y="1244"/>
                  </a:lnTo>
                  <a:moveTo>
                    <a:pt x="1502" y="1861"/>
                  </a:moveTo>
                  <a:lnTo>
                    <a:pt x="1502" y="1861"/>
                  </a:lnTo>
                  <a:cubicBezTo>
                    <a:pt x="1502" y="1935"/>
                    <a:pt x="1502" y="1935"/>
                    <a:pt x="1502" y="1935"/>
                  </a:cubicBezTo>
                  <a:cubicBezTo>
                    <a:pt x="479" y="1935"/>
                    <a:pt x="479" y="1935"/>
                    <a:pt x="479" y="1935"/>
                  </a:cubicBezTo>
                  <a:cubicBezTo>
                    <a:pt x="479" y="1861"/>
                    <a:pt x="479" y="1861"/>
                    <a:pt x="479" y="1861"/>
                  </a:cubicBezTo>
                  <a:lnTo>
                    <a:pt x="1502" y="1861"/>
                  </a:lnTo>
                  <a:moveTo>
                    <a:pt x="803" y="1802"/>
                  </a:moveTo>
                  <a:lnTo>
                    <a:pt x="803" y="1802"/>
                  </a:lnTo>
                  <a:cubicBezTo>
                    <a:pt x="859" y="1764"/>
                    <a:pt x="925" y="1743"/>
                    <a:pt x="996" y="1743"/>
                  </a:cubicBezTo>
                  <a:cubicBezTo>
                    <a:pt x="1066" y="1743"/>
                    <a:pt x="1133" y="1764"/>
                    <a:pt x="1190" y="1802"/>
                  </a:cubicBezTo>
                  <a:lnTo>
                    <a:pt x="803" y="1802"/>
                  </a:lnTo>
                  <a:moveTo>
                    <a:pt x="1337" y="1802"/>
                  </a:moveTo>
                  <a:lnTo>
                    <a:pt x="1337" y="1802"/>
                  </a:lnTo>
                  <a:cubicBezTo>
                    <a:pt x="1281" y="1802"/>
                    <a:pt x="1281" y="1802"/>
                    <a:pt x="1281" y="1802"/>
                  </a:cubicBezTo>
                  <a:cubicBezTo>
                    <a:pt x="1204" y="1726"/>
                    <a:pt x="1104" y="1684"/>
                    <a:pt x="996" y="1684"/>
                  </a:cubicBezTo>
                  <a:cubicBezTo>
                    <a:pt x="888" y="1684"/>
                    <a:pt x="787" y="1726"/>
                    <a:pt x="711" y="1802"/>
                  </a:cubicBezTo>
                  <a:cubicBezTo>
                    <a:pt x="656" y="1802"/>
                    <a:pt x="656" y="1802"/>
                    <a:pt x="656" y="1802"/>
                  </a:cubicBezTo>
                  <a:cubicBezTo>
                    <a:pt x="741" y="1643"/>
                    <a:pt x="741" y="1643"/>
                    <a:pt x="741" y="1643"/>
                  </a:cubicBezTo>
                  <a:cubicBezTo>
                    <a:pt x="1251" y="1643"/>
                    <a:pt x="1251" y="1643"/>
                    <a:pt x="1251" y="1643"/>
                  </a:cubicBezTo>
                  <a:lnTo>
                    <a:pt x="1337" y="18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1607593" y="3911989"/>
              <a:ext cx="57348" cy="68601"/>
            </a:xfrm>
            <a:custGeom>
              <a:avLst/>
              <a:gdLst/>
              <a:ahLst/>
              <a:cxnLst/>
              <a:rect l="l" t="t" r="r" b="b"/>
              <a:pathLst>
                <a:path w="265" h="317" extrusionOk="0">
                  <a:moveTo>
                    <a:pt x="133" y="0"/>
                  </a:moveTo>
                  <a:lnTo>
                    <a:pt x="133" y="0"/>
                  </a:lnTo>
                  <a:cubicBezTo>
                    <a:pt x="118" y="0"/>
                    <a:pt x="104" y="10"/>
                    <a:pt x="98" y="23"/>
                  </a:cubicBezTo>
                  <a:cubicBezTo>
                    <a:pt x="2" y="277"/>
                    <a:pt x="2" y="277"/>
                    <a:pt x="2" y="277"/>
                  </a:cubicBezTo>
                  <a:cubicBezTo>
                    <a:pt x="-3" y="289"/>
                    <a:pt x="2" y="305"/>
                    <a:pt x="13" y="312"/>
                  </a:cubicBezTo>
                  <a:cubicBezTo>
                    <a:pt x="18" y="315"/>
                    <a:pt x="24" y="317"/>
                    <a:pt x="29" y="317"/>
                  </a:cubicBezTo>
                  <a:cubicBezTo>
                    <a:pt x="41" y="317"/>
                    <a:pt x="52" y="310"/>
                    <a:pt x="56" y="298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192" y="252"/>
                    <a:pt x="192" y="252"/>
                    <a:pt x="192" y="252"/>
                  </a:cubicBezTo>
                  <a:cubicBezTo>
                    <a:pt x="208" y="297"/>
                    <a:pt x="208" y="297"/>
                    <a:pt x="208" y="297"/>
                  </a:cubicBezTo>
                  <a:cubicBezTo>
                    <a:pt x="214" y="311"/>
                    <a:pt x="229" y="319"/>
                    <a:pt x="243" y="316"/>
                  </a:cubicBezTo>
                  <a:cubicBezTo>
                    <a:pt x="261" y="312"/>
                    <a:pt x="269" y="294"/>
                    <a:pt x="264" y="277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2" y="10"/>
                    <a:pt x="149" y="0"/>
                    <a:pt x="133" y="0"/>
                  </a:cubicBezTo>
                  <a:moveTo>
                    <a:pt x="96" y="194"/>
                  </a:moveTo>
                  <a:lnTo>
                    <a:pt x="96" y="194"/>
                  </a:lnTo>
                  <a:cubicBezTo>
                    <a:pt x="133" y="97"/>
                    <a:pt x="133" y="97"/>
                    <a:pt x="133" y="97"/>
                  </a:cubicBezTo>
                  <a:cubicBezTo>
                    <a:pt x="170" y="194"/>
                    <a:pt x="170" y="194"/>
                    <a:pt x="170" y="194"/>
                  </a:cubicBezTo>
                  <a:lnTo>
                    <a:pt x="96" y="1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1709521" y="3911989"/>
              <a:ext cx="56699" cy="68601"/>
            </a:xfrm>
            <a:custGeom>
              <a:avLst/>
              <a:gdLst/>
              <a:ahLst/>
              <a:cxnLst/>
              <a:rect l="l" t="t" r="r" b="b"/>
              <a:pathLst>
                <a:path w="262" h="317" extrusionOk="0">
                  <a:moveTo>
                    <a:pt x="15" y="315"/>
                  </a:moveTo>
                  <a:lnTo>
                    <a:pt x="15" y="315"/>
                  </a:lnTo>
                  <a:cubicBezTo>
                    <a:pt x="19" y="316"/>
                    <a:pt x="22" y="317"/>
                    <a:pt x="26" y="317"/>
                  </a:cubicBezTo>
                  <a:cubicBezTo>
                    <a:pt x="38" y="317"/>
                    <a:pt x="49" y="310"/>
                    <a:pt x="53" y="298"/>
                  </a:cubicBezTo>
                  <a:cubicBezTo>
                    <a:pt x="71" y="252"/>
                    <a:pt x="71" y="252"/>
                    <a:pt x="71" y="252"/>
                  </a:cubicBezTo>
                  <a:cubicBezTo>
                    <a:pt x="189" y="252"/>
                    <a:pt x="189" y="252"/>
                    <a:pt x="189" y="25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10" y="309"/>
                    <a:pt x="215" y="314"/>
                    <a:pt x="223" y="315"/>
                  </a:cubicBezTo>
                  <a:cubicBezTo>
                    <a:pt x="250" y="322"/>
                    <a:pt x="268" y="298"/>
                    <a:pt x="261" y="277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2" y="17"/>
                    <a:pt x="158" y="13"/>
                    <a:pt x="155" y="9"/>
                  </a:cubicBezTo>
                  <a:cubicBezTo>
                    <a:pt x="132" y="-9"/>
                    <a:pt x="104" y="2"/>
                    <a:pt x="95" y="23"/>
                  </a:cubicBezTo>
                  <a:cubicBezTo>
                    <a:pt x="2" y="270"/>
                    <a:pt x="2" y="270"/>
                    <a:pt x="2" y="270"/>
                  </a:cubicBezTo>
                  <a:cubicBezTo>
                    <a:pt x="-3" y="282"/>
                    <a:pt x="1" y="300"/>
                    <a:pt x="10" y="310"/>
                  </a:cubicBezTo>
                  <a:lnTo>
                    <a:pt x="15" y="315"/>
                  </a:lnTo>
                  <a:moveTo>
                    <a:pt x="129" y="97"/>
                  </a:moveTo>
                  <a:lnTo>
                    <a:pt x="129" y="97"/>
                  </a:lnTo>
                  <a:cubicBezTo>
                    <a:pt x="166" y="194"/>
                    <a:pt x="166" y="194"/>
                    <a:pt x="166" y="194"/>
                  </a:cubicBezTo>
                  <a:cubicBezTo>
                    <a:pt x="92" y="194"/>
                    <a:pt x="92" y="194"/>
                    <a:pt x="92" y="194"/>
                  </a:cubicBezTo>
                  <a:lnTo>
                    <a:pt x="129" y="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1566908" y="3912422"/>
              <a:ext cx="32461" cy="68385"/>
            </a:xfrm>
            <a:custGeom>
              <a:avLst/>
              <a:gdLst/>
              <a:ahLst/>
              <a:cxnLst/>
              <a:rect l="l" t="t" r="r" b="b"/>
              <a:pathLst>
                <a:path w="150" h="316" extrusionOk="0">
                  <a:moveTo>
                    <a:pt x="91" y="28"/>
                  </a:moveTo>
                  <a:lnTo>
                    <a:pt x="91" y="28"/>
                  </a:lnTo>
                  <a:cubicBezTo>
                    <a:pt x="91" y="236"/>
                    <a:pt x="91" y="236"/>
                    <a:pt x="91" y="236"/>
                  </a:cubicBezTo>
                  <a:cubicBezTo>
                    <a:pt x="91" y="244"/>
                    <a:pt x="87" y="252"/>
                    <a:pt x="80" y="256"/>
                  </a:cubicBezTo>
                  <a:cubicBezTo>
                    <a:pt x="66" y="264"/>
                    <a:pt x="52" y="249"/>
                    <a:pt x="51" y="248"/>
                  </a:cubicBezTo>
                  <a:cubicBezTo>
                    <a:pt x="39" y="236"/>
                    <a:pt x="20" y="236"/>
                    <a:pt x="9" y="248"/>
                  </a:cubicBezTo>
                  <a:cubicBezTo>
                    <a:pt x="-2" y="260"/>
                    <a:pt x="-3" y="278"/>
                    <a:pt x="9" y="289"/>
                  </a:cubicBezTo>
                  <a:cubicBezTo>
                    <a:pt x="21" y="302"/>
                    <a:pt x="45" y="316"/>
                    <a:pt x="72" y="316"/>
                  </a:cubicBezTo>
                  <a:cubicBezTo>
                    <a:pt x="84" y="316"/>
                    <a:pt x="95" y="313"/>
                    <a:pt x="108" y="307"/>
                  </a:cubicBezTo>
                  <a:cubicBezTo>
                    <a:pt x="134" y="293"/>
                    <a:pt x="150" y="265"/>
                    <a:pt x="150" y="236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15"/>
                    <a:pt x="139" y="2"/>
                    <a:pt x="125" y="0"/>
                  </a:cubicBezTo>
                  <a:cubicBezTo>
                    <a:pt x="107" y="-2"/>
                    <a:pt x="91" y="12"/>
                    <a:pt x="91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1660180" y="3912422"/>
              <a:ext cx="53020" cy="68385"/>
            </a:xfrm>
            <a:custGeom>
              <a:avLst/>
              <a:gdLst/>
              <a:ahLst/>
              <a:cxnLst/>
              <a:rect l="l" t="t" r="r" b="b"/>
              <a:pathLst>
                <a:path w="245" h="316" extrusionOk="0">
                  <a:moveTo>
                    <a:pt x="125" y="316"/>
                  </a:moveTo>
                  <a:lnTo>
                    <a:pt x="125" y="316"/>
                  </a:lnTo>
                  <a:cubicBezTo>
                    <a:pt x="140" y="316"/>
                    <a:pt x="155" y="307"/>
                    <a:pt x="160" y="291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9" y="22"/>
                    <a:pt x="240" y="6"/>
                    <a:pt x="225" y="1"/>
                  </a:cubicBezTo>
                  <a:cubicBezTo>
                    <a:pt x="210" y="-4"/>
                    <a:pt x="194" y="4"/>
                    <a:pt x="188" y="19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2" y="4"/>
                    <a:pt x="35" y="-4"/>
                    <a:pt x="20" y="1"/>
                  </a:cubicBezTo>
                  <a:cubicBezTo>
                    <a:pt x="4" y="7"/>
                    <a:pt x="-4" y="23"/>
                    <a:pt x="2" y="38"/>
                  </a:cubicBezTo>
                  <a:cubicBezTo>
                    <a:pt x="90" y="292"/>
                    <a:pt x="90" y="292"/>
                    <a:pt x="90" y="292"/>
                  </a:cubicBezTo>
                  <a:cubicBezTo>
                    <a:pt x="95" y="307"/>
                    <a:pt x="109" y="316"/>
                    <a:pt x="125" y="3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1521247" y="3918048"/>
              <a:ext cx="35491" cy="58863"/>
            </a:xfrm>
            <a:custGeom>
              <a:avLst/>
              <a:gdLst/>
              <a:ahLst/>
              <a:cxnLst/>
              <a:rect l="l" t="t" r="r" b="b"/>
              <a:pathLst>
                <a:path w="164" h="272" extrusionOk="0">
                  <a:moveTo>
                    <a:pt x="156" y="9"/>
                  </a:moveTo>
                  <a:lnTo>
                    <a:pt x="156" y="9"/>
                  </a:lnTo>
                  <a:cubicBezTo>
                    <a:pt x="145" y="-3"/>
                    <a:pt x="126" y="-3"/>
                    <a:pt x="115" y="9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-3" y="127"/>
                    <a:pt x="-3" y="145"/>
                    <a:pt x="9" y="157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21" y="269"/>
                    <a:pt x="128" y="272"/>
                    <a:pt x="136" y="272"/>
                  </a:cubicBezTo>
                  <a:cubicBezTo>
                    <a:pt x="143" y="272"/>
                    <a:pt x="151" y="269"/>
                    <a:pt x="156" y="263"/>
                  </a:cubicBezTo>
                  <a:cubicBezTo>
                    <a:pt x="167" y="251"/>
                    <a:pt x="167" y="233"/>
                    <a:pt x="156" y="222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156" y="50"/>
                    <a:pt x="156" y="50"/>
                    <a:pt x="156" y="50"/>
                  </a:cubicBezTo>
                  <a:cubicBezTo>
                    <a:pt x="167" y="39"/>
                    <a:pt x="167" y="21"/>
                    <a:pt x="156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1776391" y="3918048"/>
              <a:ext cx="35707" cy="58863"/>
            </a:xfrm>
            <a:custGeom>
              <a:avLst/>
              <a:gdLst/>
              <a:ahLst/>
              <a:cxnLst/>
              <a:rect l="l" t="t" r="r" b="b"/>
              <a:pathLst>
                <a:path w="165" h="272" extrusionOk="0">
                  <a:moveTo>
                    <a:pt x="9" y="263"/>
                  </a:moveTo>
                  <a:lnTo>
                    <a:pt x="9" y="263"/>
                  </a:lnTo>
                  <a:cubicBezTo>
                    <a:pt x="15" y="269"/>
                    <a:pt x="22" y="272"/>
                    <a:pt x="29" y="272"/>
                  </a:cubicBezTo>
                  <a:cubicBezTo>
                    <a:pt x="37" y="272"/>
                    <a:pt x="44" y="269"/>
                    <a:pt x="50" y="263"/>
                  </a:cubicBezTo>
                  <a:cubicBezTo>
                    <a:pt x="157" y="157"/>
                    <a:pt x="157" y="157"/>
                    <a:pt x="157" y="157"/>
                  </a:cubicBezTo>
                  <a:cubicBezTo>
                    <a:pt x="168" y="145"/>
                    <a:pt x="168" y="127"/>
                    <a:pt x="157" y="11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39" y="-3"/>
                    <a:pt x="21" y="-3"/>
                    <a:pt x="9" y="9"/>
                  </a:cubicBezTo>
                  <a:cubicBezTo>
                    <a:pt x="-3" y="21"/>
                    <a:pt x="-3" y="39"/>
                    <a:pt x="9" y="50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-3" y="233"/>
                    <a:pt x="-3" y="251"/>
                    <a:pt x="9" y="2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1508046" y="3838410"/>
              <a:ext cx="12768" cy="12768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30" y="0"/>
                  </a:moveTo>
                  <a:lnTo>
                    <a:pt x="30" y="0"/>
                  </a:lnTo>
                  <a:cubicBezTo>
                    <a:pt x="46" y="0"/>
                    <a:pt x="59" y="14"/>
                    <a:pt x="59" y="30"/>
                  </a:cubicBezTo>
                  <a:cubicBezTo>
                    <a:pt x="59" y="46"/>
                    <a:pt x="46" y="59"/>
                    <a:pt x="30" y="59"/>
                  </a:cubicBezTo>
                  <a:cubicBezTo>
                    <a:pt x="14" y="59"/>
                    <a:pt x="0" y="46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1537044" y="3838410"/>
              <a:ext cx="12552" cy="12768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29" y="0"/>
                  </a:moveTo>
                  <a:lnTo>
                    <a:pt x="29" y="0"/>
                  </a:lnTo>
                  <a:cubicBezTo>
                    <a:pt x="45" y="0"/>
                    <a:pt x="58" y="14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ubicBezTo>
                    <a:pt x="12" y="59"/>
                    <a:pt x="0" y="46"/>
                    <a:pt x="0" y="30"/>
                  </a:cubicBezTo>
                  <a:cubicBezTo>
                    <a:pt x="0" y="14"/>
                    <a:pt x="1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1565610" y="3838410"/>
              <a:ext cx="12768" cy="12768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29" y="0"/>
                  </a:moveTo>
                  <a:lnTo>
                    <a:pt x="29" y="0"/>
                  </a:lnTo>
                  <a:cubicBezTo>
                    <a:pt x="46" y="0"/>
                    <a:pt x="59" y="14"/>
                    <a:pt x="59" y="30"/>
                  </a:cubicBezTo>
                  <a:cubicBezTo>
                    <a:pt x="59" y="46"/>
                    <a:pt x="46" y="59"/>
                    <a:pt x="29" y="59"/>
                  </a:cubicBezTo>
                  <a:cubicBezTo>
                    <a:pt x="14" y="59"/>
                    <a:pt x="0" y="46"/>
                    <a:pt x="0" y="30"/>
                  </a:cubicBezTo>
                  <a:cubicBezTo>
                    <a:pt x="0" y="14"/>
                    <a:pt x="1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32"/>
          <p:cNvGrpSpPr/>
          <p:nvPr/>
        </p:nvGrpSpPr>
        <p:grpSpPr>
          <a:xfrm>
            <a:off x="541383" y="3164679"/>
            <a:ext cx="431300" cy="431733"/>
            <a:chOff x="1951680" y="3167764"/>
            <a:chExt cx="431300" cy="431733"/>
          </a:xfrm>
        </p:grpSpPr>
        <p:sp>
          <p:nvSpPr>
            <p:cNvPr id="983" name="Google Shape;983;p32"/>
            <p:cNvSpPr/>
            <p:nvPr/>
          </p:nvSpPr>
          <p:spPr>
            <a:xfrm>
              <a:off x="2152290" y="3337428"/>
              <a:ext cx="29431" cy="14716"/>
            </a:xfrm>
            <a:custGeom>
              <a:avLst/>
              <a:gdLst/>
              <a:ahLst/>
              <a:cxnLst/>
              <a:rect l="l" t="t" r="r" b="b"/>
              <a:pathLst>
                <a:path w="136" h="68" extrusionOk="0">
                  <a:moveTo>
                    <a:pt x="17" y="55"/>
                  </a:moveTo>
                  <a:lnTo>
                    <a:pt x="17" y="55"/>
                  </a:lnTo>
                  <a:cubicBezTo>
                    <a:pt x="33" y="64"/>
                    <a:pt x="51" y="68"/>
                    <a:pt x="68" y="68"/>
                  </a:cubicBezTo>
                  <a:cubicBezTo>
                    <a:pt x="87" y="68"/>
                    <a:pt x="104" y="64"/>
                    <a:pt x="121" y="55"/>
                  </a:cubicBezTo>
                  <a:cubicBezTo>
                    <a:pt x="135" y="48"/>
                    <a:pt x="140" y="31"/>
                    <a:pt x="134" y="16"/>
                  </a:cubicBezTo>
                  <a:cubicBezTo>
                    <a:pt x="126" y="1"/>
                    <a:pt x="108" y="-5"/>
                    <a:pt x="94" y="3"/>
                  </a:cubicBezTo>
                  <a:cubicBezTo>
                    <a:pt x="78" y="11"/>
                    <a:pt x="60" y="11"/>
                    <a:pt x="43" y="3"/>
                  </a:cubicBezTo>
                  <a:cubicBezTo>
                    <a:pt x="30" y="-5"/>
                    <a:pt x="11" y="1"/>
                    <a:pt x="4" y="16"/>
                  </a:cubicBezTo>
                  <a:cubicBezTo>
                    <a:pt x="-4" y="31"/>
                    <a:pt x="2" y="48"/>
                    <a:pt x="17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2145365" y="3365561"/>
              <a:ext cx="43498" cy="17096"/>
            </a:xfrm>
            <a:custGeom>
              <a:avLst/>
              <a:gdLst/>
              <a:ahLst/>
              <a:cxnLst/>
              <a:rect l="l" t="t" r="r" b="b"/>
              <a:pathLst>
                <a:path w="201" h="79" extrusionOk="0">
                  <a:moveTo>
                    <a:pt x="15" y="54"/>
                  </a:moveTo>
                  <a:lnTo>
                    <a:pt x="15" y="54"/>
                  </a:lnTo>
                  <a:cubicBezTo>
                    <a:pt x="42" y="70"/>
                    <a:pt x="71" y="79"/>
                    <a:pt x="100" y="79"/>
                  </a:cubicBezTo>
                  <a:cubicBezTo>
                    <a:pt x="131" y="79"/>
                    <a:pt x="160" y="70"/>
                    <a:pt x="187" y="54"/>
                  </a:cubicBezTo>
                  <a:cubicBezTo>
                    <a:pt x="201" y="46"/>
                    <a:pt x="205" y="28"/>
                    <a:pt x="197" y="14"/>
                  </a:cubicBezTo>
                  <a:cubicBezTo>
                    <a:pt x="188" y="0"/>
                    <a:pt x="170" y="-4"/>
                    <a:pt x="157" y="4"/>
                  </a:cubicBezTo>
                  <a:cubicBezTo>
                    <a:pt x="121" y="25"/>
                    <a:pt x="80" y="25"/>
                    <a:pt x="45" y="4"/>
                  </a:cubicBezTo>
                  <a:cubicBezTo>
                    <a:pt x="31" y="-4"/>
                    <a:pt x="13" y="0"/>
                    <a:pt x="5" y="14"/>
                  </a:cubicBezTo>
                  <a:cubicBezTo>
                    <a:pt x="-4" y="28"/>
                    <a:pt x="1" y="46"/>
                    <a:pt x="15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2179774" y="3281162"/>
              <a:ext cx="35924" cy="15581"/>
            </a:xfrm>
            <a:custGeom>
              <a:avLst/>
              <a:gdLst/>
              <a:ahLst/>
              <a:cxnLst/>
              <a:rect l="l" t="t" r="r" b="b"/>
              <a:pathLst>
                <a:path w="166" h="72" extrusionOk="0">
                  <a:moveTo>
                    <a:pt x="137" y="72"/>
                  </a:moveTo>
                  <a:lnTo>
                    <a:pt x="137" y="72"/>
                  </a:lnTo>
                  <a:cubicBezTo>
                    <a:pt x="147" y="72"/>
                    <a:pt x="156" y="67"/>
                    <a:pt x="161" y="58"/>
                  </a:cubicBezTo>
                  <a:cubicBezTo>
                    <a:pt x="170" y="44"/>
                    <a:pt x="166" y="26"/>
                    <a:pt x="153" y="18"/>
                  </a:cubicBezTo>
                  <a:cubicBezTo>
                    <a:pt x="113" y="-6"/>
                    <a:pt x="53" y="-6"/>
                    <a:pt x="13" y="18"/>
                  </a:cubicBezTo>
                  <a:cubicBezTo>
                    <a:pt x="0" y="26"/>
                    <a:pt x="-4" y="44"/>
                    <a:pt x="5" y="58"/>
                  </a:cubicBezTo>
                  <a:cubicBezTo>
                    <a:pt x="13" y="72"/>
                    <a:pt x="31" y="75"/>
                    <a:pt x="45" y="68"/>
                  </a:cubicBezTo>
                  <a:cubicBezTo>
                    <a:pt x="65" y="55"/>
                    <a:pt x="101" y="55"/>
                    <a:pt x="121" y="68"/>
                  </a:cubicBezTo>
                  <a:cubicBezTo>
                    <a:pt x="126" y="71"/>
                    <a:pt x="131" y="72"/>
                    <a:pt x="13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2118747" y="3281162"/>
              <a:ext cx="35707" cy="15581"/>
            </a:xfrm>
            <a:custGeom>
              <a:avLst/>
              <a:gdLst/>
              <a:ahLst/>
              <a:cxnLst/>
              <a:rect l="l" t="t" r="r" b="b"/>
              <a:pathLst>
                <a:path w="165" h="72" extrusionOk="0">
                  <a:moveTo>
                    <a:pt x="137" y="72"/>
                  </a:moveTo>
                  <a:lnTo>
                    <a:pt x="137" y="72"/>
                  </a:lnTo>
                  <a:cubicBezTo>
                    <a:pt x="147" y="72"/>
                    <a:pt x="155" y="67"/>
                    <a:pt x="161" y="58"/>
                  </a:cubicBezTo>
                  <a:cubicBezTo>
                    <a:pt x="170" y="44"/>
                    <a:pt x="165" y="26"/>
                    <a:pt x="151" y="18"/>
                  </a:cubicBezTo>
                  <a:cubicBezTo>
                    <a:pt x="113" y="-6"/>
                    <a:pt x="53" y="-6"/>
                    <a:pt x="13" y="18"/>
                  </a:cubicBezTo>
                  <a:cubicBezTo>
                    <a:pt x="0" y="26"/>
                    <a:pt x="-4" y="44"/>
                    <a:pt x="4" y="58"/>
                  </a:cubicBezTo>
                  <a:cubicBezTo>
                    <a:pt x="12" y="72"/>
                    <a:pt x="30" y="75"/>
                    <a:pt x="44" y="68"/>
                  </a:cubicBezTo>
                  <a:cubicBezTo>
                    <a:pt x="65" y="55"/>
                    <a:pt x="101" y="55"/>
                    <a:pt x="121" y="68"/>
                  </a:cubicBezTo>
                  <a:cubicBezTo>
                    <a:pt x="126" y="71"/>
                    <a:pt x="131" y="72"/>
                    <a:pt x="13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2191676" y="3305183"/>
              <a:ext cx="12768" cy="22506"/>
            </a:xfrm>
            <a:custGeom>
              <a:avLst/>
              <a:gdLst/>
              <a:ahLst/>
              <a:cxnLst/>
              <a:rect l="l" t="t" r="r" b="b"/>
              <a:pathLst>
                <a:path w="59" h="104" extrusionOk="0">
                  <a:moveTo>
                    <a:pt x="0" y="28"/>
                  </a:moveTo>
                  <a:lnTo>
                    <a:pt x="0" y="28"/>
                  </a:lnTo>
                  <a:cubicBezTo>
                    <a:pt x="0" y="73"/>
                    <a:pt x="0" y="73"/>
                    <a:pt x="0" y="73"/>
                  </a:cubicBezTo>
                  <a:cubicBezTo>
                    <a:pt x="0" y="87"/>
                    <a:pt x="11" y="101"/>
                    <a:pt x="26" y="103"/>
                  </a:cubicBezTo>
                  <a:cubicBezTo>
                    <a:pt x="43" y="105"/>
                    <a:pt x="59" y="91"/>
                    <a:pt x="59" y="73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14"/>
                    <a:pt x="48" y="1"/>
                    <a:pt x="33" y="0"/>
                  </a:cubicBezTo>
                  <a:cubicBezTo>
                    <a:pt x="15" y="-3"/>
                    <a:pt x="0" y="11"/>
                    <a:pt x="0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2130216" y="3305183"/>
              <a:ext cx="12768" cy="22506"/>
            </a:xfrm>
            <a:custGeom>
              <a:avLst/>
              <a:gdLst/>
              <a:ahLst/>
              <a:cxnLst/>
              <a:rect l="l" t="t" r="r" b="b"/>
              <a:pathLst>
                <a:path w="59" h="104" extrusionOk="0">
                  <a:moveTo>
                    <a:pt x="0" y="28"/>
                  </a:moveTo>
                  <a:lnTo>
                    <a:pt x="0" y="28"/>
                  </a:lnTo>
                  <a:cubicBezTo>
                    <a:pt x="0" y="73"/>
                    <a:pt x="0" y="73"/>
                    <a:pt x="0" y="73"/>
                  </a:cubicBezTo>
                  <a:cubicBezTo>
                    <a:pt x="0" y="87"/>
                    <a:pt x="11" y="101"/>
                    <a:pt x="25" y="103"/>
                  </a:cubicBezTo>
                  <a:cubicBezTo>
                    <a:pt x="43" y="105"/>
                    <a:pt x="59" y="91"/>
                    <a:pt x="59" y="73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14"/>
                    <a:pt x="48" y="1"/>
                    <a:pt x="33" y="0"/>
                  </a:cubicBezTo>
                  <a:cubicBezTo>
                    <a:pt x="15" y="-3"/>
                    <a:pt x="0" y="11"/>
                    <a:pt x="0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2106195" y="3473548"/>
              <a:ext cx="33976" cy="55400"/>
            </a:xfrm>
            <a:custGeom>
              <a:avLst/>
              <a:gdLst/>
              <a:ahLst/>
              <a:cxnLst/>
              <a:rect l="l" t="t" r="r" b="b"/>
              <a:pathLst>
                <a:path w="157" h="256" extrusionOk="0">
                  <a:moveTo>
                    <a:pt x="148" y="9"/>
                  </a:moveTo>
                  <a:lnTo>
                    <a:pt x="148" y="9"/>
                  </a:lnTo>
                  <a:cubicBezTo>
                    <a:pt x="136" y="-3"/>
                    <a:pt x="118" y="-3"/>
                    <a:pt x="107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-3" y="119"/>
                    <a:pt x="-3" y="137"/>
                    <a:pt x="8" y="149"/>
                  </a:cubicBezTo>
                  <a:cubicBezTo>
                    <a:pt x="107" y="247"/>
                    <a:pt x="107" y="247"/>
                    <a:pt x="107" y="247"/>
                  </a:cubicBezTo>
                  <a:cubicBezTo>
                    <a:pt x="113" y="253"/>
                    <a:pt x="120" y="256"/>
                    <a:pt x="128" y="256"/>
                  </a:cubicBezTo>
                  <a:cubicBezTo>
                    <a:pt x="136" y="256"/>
                    <a:pt x="142" y="253"/>
                    <a:pt x="148" y="247"/>
                  </a:cubicBezTo>
                  <a:cubicBezTo>
                    <a:pt x="160" y="236"/>
                    <a:pt x="160" y="217"/>
                    <a:pt x="148" y="206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48" y="50"/>
                    <a:pt x="148" y="50"/>
                    <a:pt x="148" y="50"/>
                  </a:cubicBezTo>
                  <a:cubicBezTo>
                    <a:pt x="160" y="39"/>
                    <a:pt x="160" y="20"/>
                    <a:pt x="14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2194057" y="3473548"/>
              <a:ext cx="34192" cy="55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9" y="247"/>
                  </a:moveTo>
                  <a:lnTo>
                    <a:pt x="9" y="247"/>
                  </a:lnTo>
                  <a:cubicBezTo>
                    <a:pt x="15" y="253"/>
                    <a:pt x="22" y="256"/>
                    <a:pt x="30" y="256"/>
                  </a:cubicBezTo>
                  <a:cubicBezTo>
                    <a:pt x="37" y="256"/>
                    <a:pt x="45" y="253"/>
                    <a:pt x="51" y="247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61" y="137"/>
                    <a:pt x="161" y="119"/>
                    <a:pt x="149" y="107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39" y="-3"/>
                    <a:pt x="20" y="-3"/>
                    <a:pt x="9" y="9"/>
                  </a:cubicBezTo>
                  <a:cubicBezTo>
                    <a:pt x="-2" y="20"/>
                    <a:pt x="-2" y="39"/>
                    <a:pt x="9" y="50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-2" y="217"/>
                    <a:pt x="-2" y="236"/>
                    <a:pt x="9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2151208" y="3468354"/>
              <a:ext cx="31812" cy="65788"/>
            </a:xfrm>
            <a:custGeom>
              <a:avLst/>
              <a:gdLst/>
              <a:ahLst/>
              <a:cxnLst/>
              <a:rect l="l" t="t" r="r" b="b"/>
              <a:pathLst>
                <a:path w="147" h="304" extrusionOk="0">
                  <a:moveTo>
                    <a:pt x="30" y="304"/>
                  </a:moveTo>
                  <a:lnTo>
                    <a:pt x="30" y="304"/>
                  </a:lnTo>
                  <a:cubicBezTo>
                    <a:pt x="41" y="304"/>
                    <a:pt x="53" y="296"/>
                    <a:pt x="57" y="285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51" y="24"/>
                    <a:pt x="143" y="8"/>
                    <a:pt x="128" y="2"/>
                  </a:cubicBezTo>
                  <a:cubicBezTo>
                    <a:pt x="112" y="-4"/>
                    <a:pt x="96" y="4"/>
                    <a:pt x="91" y="1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-3" y="280"/>
                    <a:pt x="4" y="296"/>
                    <a:pt x="20" y="302"/>
                  </a:cubicBezTo>
                  <a:cubicBezTo>
                    <a:pt x="23" y="303"/>
                    <a:pt x="26" y="304"/>
                    <a:pt x="30" y="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2025259" y="3167764"/>
              <a:ext cx="284143" cy="431733"/>
            </a:xfrm>
            <a:custGeom>
              <a:avLst/>
              <a:gdLst/>
              <a:ahLst/>
              <a:cxnLst/>
              <a:rect l="l" t="t" r="r" b="b"/>
              <a:pathLst>
                <a:path w="1313" h="1995" extrusionOk="0">
                  <a:moveTo>
                    <a:pt x="1275" y="1838"/>
                  </a:moveTo>
                  <a:lnTo>
                    <a:pt x="1275" y="1838"/>
                  </a:lnTo>
                  <a:cubicBezTo>
                    <a:pt x="1275" y="1295"/>
                    <a:pt x="1275" y="1295"/>
                    <a:pt x="1275" y="1295"/>
                  </a:cubicBezTo>
                  <a:cubicBezTo>
                    <a:pt x="1275" y="1242"/>
                    <a:pt x="1232" y="1197"/>
                    <a:pt x="1177" y="1197"/>
                  </a:cubicBezTo>
                  <a:cubicBezTo>
                    <a:pt x="867" y="1197"/>
                    <a:pt x="867" y="1197"/>
                    <a:pt x="867" y="1197"/>
                  </a:cubicBezTo>
                  <a:cubicBezTo>
                    <a:pt x="867" y="1059"/>
                    <a:pt x="867" y="1059"/>
                    <a:pt x="867" y="1059"/>
                  </a:cubicBezTo>
                  <a:cubicBezTo>
                    <a:pt x="901" y="1030"/>
                    <a:pt x="901" y="1030"/>
                    <a:pt x="901" y="1030"/>
                  </a:cubicBezTo>
                  <a:cubicBezTo>
                    <a:pt x="910" y="1020"/>
                    <a:pt x="914" y="1005"/>
                    <a:pt x="907" y="993"/>
                  </a:cubicBezTo>
                  <a:cubicBezTo>
                    <a:pt x="898" y="975"/>
                    <a:pt x="876" y="972"/>
                    <a:pt x="863" y="985"/>
                  </a:cubicBezTo>
                  <a:cubicBezTo>
                    <a:pt x="767" y="1069"/>
                    <a:pt x="767" y="1069"/>
                    <a:pt x="767" y="1069"/>
                  </a:cubicBezTo>
                  <a:cubicBezTo>
                    <a:pt x="747" y="1086"/>
                    <a:pt x="722" y="1096"/>
                    <a:pt x="694" y="1096"/>
                  </a:cubicBezTo>
                  <a:cubicBezTo>
                    <a:pt x="618" y="1096"/>
                    <a:pt x="618" y="1096"/>
                    <a:pt x="618" y="1096"/>
                  </a:cubicBezTo>
                  <a:cubicBezTo>
                    <a:pt x="591" y="1096"/>
                    <a:pt x="565" y="1086"/>
                    <a:pt x="545" y="1069"/>
                  </a:cubicBezTo>
                  <a:cubicBezTo>
                    <a:pt x="414" y="955"/>
                    <a:pt x="414" y="955"/>
                    <a:pt x="414" y="955"/>
                  </a:cubicBezTo>
                  <a:cubicBezTo>
                    <a:pt x="375" y="921"/>
                    <a:pt x="353" y="871"/>
                    <a:pt x="353" y="818"/>
                  </a:cubicBezTo>
                  <a:cubicBezTo>
                    <a:pt x="353" y="524"/>
                    <a:pt x="353" y="524"/>
                    <a:pt x="353" y="524"/>
                  </a:cubicBezTo>
                  <a:cubicBezTo>
                    <a:pt x="361" y="521"/>
                    <a:pt x="368" y="517"/>
                    <a:pt x="375" y="512"/>
                  </a:cubicBezTo>
                  <a:cubicBezTo>
                    <a:pt x="391" y="501"/>
                    <a:pt x="402" y="486"/>
                    <a:pt x="408" y="468"/>
                  </a:cubicBezTo>
                  <a:cubicBezTo>
                    <a:pt x="441" y="373"/>
                    <a:pt x="441" y="373"/>
                    <a:pt x="441" y="373"/>
                  </a:cubicBezTo>
                  <a:cubicBezTo>
                    <a:pt x="445" y="364"/>
                    <a:pt x="452" y="356"/>
                    <a:pt x="461" y="352"/>
                  </a:cubicBezTo>
                  <a:cubicBezTo>
                    <a:pt x="471" y="348"/>
                    <a:pt x="480" y="348"/>
                    <a:pt x="490" y="353"/>
                  </a:cubicBezTo>
                  <a:cubicBezTo>
                    <a:pt x="596" y="398"/>
                    <a:pt x="718" y="398"/>
                    <a:pt x="824" y="352"/>
                  </a:cubicBezTo>
                  <a:cubicBezTo>
                    <a:pt x="829" y="350"/>
                    <a:pt x="833" y="349"/>
                    <a:pt x="837" y="349"/>
                  </a:cubicBezTo>
                  <a:cubicBezTo>
                    <a:pt x="852" y="349"/>
                    <a:pt x="866" y="359"/>
                    <a:pt x="870" y="373"/>
                  </a:cubicBezTo>
                  <a:cubicBezTo>
                    <a:pt x="905" y="468"/>
                    <a:pt x="905" y="468"/>
                    <a:pt x="905" y="468"/>
                  </a:cubicBezTo>
                  <a:cubicBezTo>
                    <a:pt x="913" y="494"/>
                    <a:pt x="935" y="515"/>
                    <a:pt x="960" y="524"/>
                  </a:cubicBezTo>
                  <a:cubicBezTo>
                    <a:pt x="960" y="818"/>
                    <a:pt x="960" y="818"/>
                    <a:pt x="960" y="818"/>
                  </a:cubicBezTo>
                  <a:cubicBezTo>
                    <a:pt x="960" y="843"/>
                    <a:pt x="955" y="867"/>
                    <a:pt x="944" y="890"/>
                  </a:cubicBezTo>
                  <a:cubicBezTo>
                    <a:pt x="940" y="903"/>
                    <a:pt x="943" y="918"/>
                    <a:pt x="953" y="926"/>
                  </a:cubicBezTo>
                  <a:cubicBezTo>
                    <a:pt x="969" y="938"/>
                    <a:pt x="990" y="931"/>
                    <a:pt x="998" y="915"/>
                  </a:cubicBezTo>
                  <a:cubicBezTo>
                    <a:pt x="1012" y="885"/>
                    <a:pt x="1018" y="852"/>
                    <a:pt x="1018" y="818"/>
                  </a:cubicBezTo>
                  <a:cubicBezTo>
                    <a:pt x="1018" y="775"/>
                    <a:pt x="1018" y="775"/>
                    <a:pt x="1018" y="775"/>
                  </a:cubicBezTo>
                  <a:cubicBezTo>
                    <a:pt x="1096" y="739"/>
                    <a:pt x="1146" y="661"/>
                    <a:pt x="1146" y="573"/>
                  </a:cubicBezTo>
                  <a:cubicBezTo>
                    <a:pt x="1146" y="543"/>
                    <a:pt x="1132" y="515"/>
                    <a:pt x="1112" y="495"/>
                  </a:cubicBezTo>
                  <a:cubicBezTo>
                    <a:pt x="1112" y="454"/>
                    <a:pt x="1112" y="454"/>
                    <a:pt x="1112" y="454"/>
                  </a:cubicBezTo>
                  <a:cubicBezTo>
                    <a:pt x="1112" y="454"/>
                    <a:pt x="1062" y="219"/>
                    <a:pt x="977" y="133"/>
                  </a:cubicBezTo>
                  <a:cubicBezTo>
                    <a:pt x="891" y="48"/>
                    <a:pt x="777" y="0"/>
                    <a:pt x="655" y="0"/>
                  </a:cubicBezTo>
                  <a:cubicBezTo>
                    <a:pt x="563" y="0"/>
                    <a:pt x="474" y="27"/>
                    <a:pt x="399" y="80"/>
                  </a:cubicBezTo>
                  <a:cubicBezTo>
                    <a:pt x="386" y="89"/>
                    <a:pt x="382" y="107"/>
                    <a:pt x="392" y="121"/>
                  </a:cubicBezTo>
                  <a:cubicBezTo>
                    <a:pt x="400" y="133"/>
                    <a:pt x="419" y="137"/>
                    <a:pt x="432" y="128"/>
                  </a:cubicBezTo>
                  <a:cubicBezTo>
                    <a:pt x="498" y="83"/>
                    <a:pt x="576" y="58"/>
                    <a:pt x="655" y="58"/>
                  </a:cubicBezTo>
                  <a:cubicBezTo>
                    <a:pt x="762" y="58"/>
                    <a:pt x="861" y="99"/>
                    <a:pt x="935" y="174"/>
                  </a:cubicBezTo>
                  <a:cubicBezTo>
                    <a:pt x="1010" y="249"/>
                    <a:pt x="1050" y="454"/>
                    <a:pt x="1050" y="454"/>
                  </a:cubicBezTo>
                  <a:cubicBezTo>
                    <a:pt x="1050" y="470"/>
                    <a:pt x="1050" y="470"/>
                    <a:pt x="1050" y="470"/>
                  </a:cubicBezTo>
                  <a:cubicBezTo>
                    <a:pt x="1046" y="470"/>
                    <a:pt x="1041" y="469"/>
                    <a:pt x="1037" y="469"/>
                  </a:cubicBezTo>
                  <a:lnTo>
                    <a:pt x="986" y="469"/>
                  </a:lnTo>
                  <a:cubicBezTo>
                    <a:pt x="973" y="469"/>
                    <a:pt x="961" y="461"/>
                    <a:pt x="957" y="449"/>
                  </a:cubicBezTo>
                  <a:cubicBezTo>
                    <a:pt x="924" y="353"/>
                    <a:pt x="924" y="353"/>
                    <a:pt x="924" y="353"/>
                  </a:cubicBezTo>
                  <a:cubicBezTo>
                    <a:pt x="910" y="316"/>
                    <a:pt x="875" y="291"/>
                    <a:pt x="835" y="291"/>
                  </a:cubicBezTo>
                  <a:cubicBezTo>
                    <a:pt x="823" y="291"/>
                    <a:pt x="810" y="294"/>
                    <a:pt x="799" y="299"/>
                  </a:cubicBezTo>
                  <a:cubicBezTo>
                    <a:pt x="707" y="338"/>
                    <a:pt x="602" y="338"/>
                    <a:pt x="510" y="299"/>
                  </a:cubicBezTo>
                  <a:cubicBezTo>
                    <a:pt x="486" y="288"/>
                    <a:pt x="459" y="288"/>
                    <a:pt x="436" y="299"/>
                  </a:cubicBezTo>
                  <a:cubicBezTo>
                    <a:pt x="412" y="309"/>
                    <a:pt x="394" y="329"/>
                    <a:pt x="385" y="353"/>
                  </a:cubicBezTo>
                  <a:cubicBezTo>
                    <a:pt x="352" y="449"/>
                    <a:pt x="352" y="449"/>
                    <a:pt x="352" y="449"/>
                  </a:cubicBezTo>
                  <a:cubicBezTo>
                    <a:pt x="350" y="454"/>
                    <a:pt x="346" y="460"/>
                    <a:pt x="340" y="464"/>
                  </a:cubicBezTo>
                  <a:cubicBezTo>
                    <a:pt x="335" y="467"/>
                    <a:pt x="328" y="469"/>
                    <a:pt x="323" y="469"/>
                  </a:cubicBezTo>
                  <a:lnTo>
                    <a:pt x="272" y="469"/>
                  </a:lnTo>
                  <a:cubicBezTo>
                    <a:pt x="268" y="469"/>
                    <a:pt x="263" y="470"/>
                    <a:pt x="259" y="470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367"/>
                    <a:pt x="287" y="285"/>
                    <a:pt x="338" y="217"/>
                  </a:cubicBezTo>
                  <a:cubicBezTo>
                    <a:pt x="347" y="204"/>
                    <a:pt x="347" y="188"/>
                    <a:pt x="336" y="177"/>
                  </a:cubicBezTo>
                  <a:cubicBezTo>
                    <a:pt x="323" y="165"/>
                    <a:pt x="302" y="166"/>
                    <a:pt x="292" y="181"/>
                  </a:cubicBezTo>
                  <a:cubicBezTo>
                    <a:pt x="232" y="260"/>
                    <a:pt x="201" y="354"/>
                    <a:pt x="201" y="454"/>
                  </a:cubicBezTo>
                  <a:cubicBezTo>
                    <a:pt x="201" y="495"/>
                    <a:pt x="201" y="495"/>
                    <a:pt x="201" y="495"/>
                  </a:cubicBezTo>
                  <a:cubicBezTo>
                    <a:pt x="180" y="515"/>
                    <a:pt x="167" y="543"/>
                    <a:pt x="167" y="573"/>
                  </a:cubicBezTo>
                  <a:cubicBezTo>
                    <a:pt x="167" y="661"/>
                    <a:pt x="217" y="739"/>
                    <a:pt x="294" y="775"/>
                  </a:cubicBezTo>
                  <a:cubicBezTo>
                    <a:pt x="294" y="818"/>
                    <a:pt x="294" y="818"/>
                    <a:pt x="294" y="818"/>
                  </a:cubicBezTo>
                  <a:cubicBezTo>
                    <a:pt x="294" y="887"/>
                    <a:pt x="325" y="953"/>
                    <a:pt x="376" y="998"/>
                  </a:cubicBezTo>
                  <a:cubicBezTo>
                    <a:pt x="446" y="1060"/>
                    <a:pt x="446" y="1060"/>
                    <a:pt x="446" y="1060"/>
                  </a:cubicBezTo>
                  <a:cubicBezTo>
                    <a:pt x="446" y="1197"/>
                    <a:pt x="446" y="1197"/>
                    <a:pt x="446" y="1197"/>
                  </a:cubicBezTo>
                  <a:cubicBezTo>
                    <a:pt x="354" y="1197"/>
                    <a:pt x="354" y="1197"/>
                    <a:pt x="354" y="1197"/>
                  </a:cubicBezTo>
                  <a:cubicBezTo>
                    <a:pt x="339" y="1197"/>
                    <a:pt x="326" y="1208"/>
                    <a:pt x="324" y="1222"/>
                  </a:cubicBezTo>
                  <a:cubicBezTo>
                    <a:pt x="322" y="1241"/>
                    <a:pt x="335" y="1255"/>
                    <a:pt x="353" y="1255"/>
                  </a:cubicBezTo>
                  <a:cubicBezTo>
                    <a:pt x="1177" y="1255"/>
                    <a:pt x="1177" y="1255"/>
                    <a:pt x="1177" y="1255"/>
                  </a:cubicBezTo>
                  <a:cubicBezTo>
                    <a:pt x="1198" y="1255"/>
                    <a:pt x="1217" y="1274"/>
                    <a:pt x="1217" y="1295"/>
                  </a:cubicBezTo>
                  <a:cubicBezTo>
                    <a:pt x="1217" y="1832"/>
                    <a:pt x="1217" y="1832"/>
                    <a:pt x="1217" y="1832"/>
                  </a:cubicBezTo>
                  <a:cubicBezTo>
                    <a:pt x="1004" y="1832"/>
                    <a:pt x="1004" y="1832"/>
                    <a:pt x="1004" y="1832"/>
                  </a:cubicBezTo>
                  <a:cubicBezTo>
                    <a:pt x="988" y="1832"/>
                    <a:pt x="976" y="1842"/>
                    <a:pt x="974" y="1857"/>
                  </a:cubicBezTo>
                  <a:cubicBezTo>
                    <a:pt x="972" y="1875"/>
                    <a:pt x="985" y="1890"/>
                    <a:pt x="1003" y="1890"/>
                  </a:cubicBezTo>
                  <a:cubicBezTo>
                    <a:pt x="1254" y="1890"/>
                    <a:pt x="1254" y="1890"/>
                    <a:pt x="1254" y="1890"/>
                  </a:cubicBezTo>
                  <a:cubicBezTo>
                    <a:pt x="1254" y="1914"/>
                    <a:pt x="1234" y="1933"/>
                    <a:pt x="1209" y="1933"/>
                  </a:cubicBezTo>
                  <a:cubicBezTo>
                    <a:pt x="102" y="1933"/>
                    <a:pt x="102" y="1933"/>
                    <a:pt x="102" y="1933"/>
                  </a:cubicBezTo>
                  <a:cubicBezTo>
                    <a:pt x="90" y="1933"/>
                    <a:pt x="79" y="1929"/>
                    <a:pt x="71" y="1920"/>
                  </a:cubicBezTo>
                  <a:cubicBezTo>
                    <a:pt x="63" y="1912"/>
                    <a:pt x="58" y="1902"/>
                    <a:pt x="58" y="1890"/>
                  </a:cubicBezTo>
                  <a:cubicBezTo>
                    <a:pt x="865" y="1890"/>
                    <a:pt x="865" y="1890"/>
                    <a:pt x="865" y="1890"/>
                  </a:cubicBezTo>
                  <a:cubicBezTo>
                    <a:pt x="879" y="1890"/>
                    <a:pt x="893" y="1879"/>
                    <a:pt x="895" y="1865"/>
                  </a:cubicBezTo>
                  <a:cubicBezTo>
                    <a:pt x="897" y="1847"/>
                    <a:pt x="883" y="1832"/>
                    <a:pt x="866" y="1832"/>
                  </a:cubicBezTo>
                  <a:cubicBezTo>
                    <a:pt x="96" y="1832"/>
                    <a:pt x="96" y="1832"/>
                    <a:pt x="96" y="1832"/>
                  </a:cubicBezTo>
                  <a:cubicBezTo>
                    <a:pt x="96" y="1287"/>
                    <a:pt x="96" y="1287"/>
                    <a:pt x="96" y="1287"/>
                  </a:cubicBezTo>
                  <a:cubicBezTo>
                    <a:pt x="96" y="1269"/>
                    <a:pt x="109" y="1255"/>
                    <a:pt x="126" y="1255"/>
                  </a:cubicBezTo>
                  <a:cubicBezTo>
                    <a:pt x="220" y="1255"/>
                    <a:pt x="220" y="1255"/>
                    <a:pt x="220" y="1255"/>
                  </a:cubicBezTo>
                  <a:cubicBezTo>
                    <a:pt x="227" y="1255"/>
                    <a:pt x="235" y="1252"/>
                    <a:pt x="239" y="1246"/>
                  </a:cubicBezTo>
                  <a:cubicBezTo>
                    <a:pt x="255" y="1222"/>
                    <a:pt x="239" y="1197"/>
                    <a:pt x="217" y="1197"/>
                  </a:cubicBezTo>
                  <a:cubicBezTo>
                    <a:pt x="136" y="1197"/>
                    <a:pt x="136" y="1197"/>
                    <a:pt x="136" y="1197"/>
                  </a:cubicBezTo>
                  <a:cubicBezTo>
                    <a:pt x="81" y="1197"/>
                    <a:pt x="38" y="1241"/>
                    <a:pt x="38" y="1295"/>
                  </a:cubicBezTo>
                  <a:cubicBezTo>
                    <a:pt x="38" y="1838"/>
                    <a:pt x="38" y="1838"/>
                    <a:pt x="38" y="1838"/>
                  </a:cubicBezTo>
                  <a:cubicBezTo>
                    <a:pt x="15" y="1846"/>
                    <a:pt x="0" y="1867"/>
                    <a:pt x="0" y="1893"/>
                  </a:cubicBezTo>
                  <a:cubicBezTo>
                    <a:pt x="0" y="1920"/>
                    <a:pt x="10" y="1945"/>
                    <a:pt x="30" y="1965"/>
                  </a:cubicBezTo>
                  <a:cubicBezTo>
                    <a:pt x="49" y="1984"/>
                    <a:pt x="75" y="1995"/>
                    <a:pt x="103" y="1995"/>
                  </a:cubicBezTo>
                  <a:cubicBezTo>
                    <a:pt x="1210" y="1995"/>
                    <a:pt x="1210" y="1995"/>
                    <a:pt x="1210" y="1995"/>
                  </a:cubicBezTo>
                  <a:cubicBezTo>
                    <a:pt x="1267" y="1995"/>
                    <a:pt x="1313" y="1949"/>
                    <a:pt x="1313" y="1893"/>
                  </a:cubicBezTo>
                  <a:cubicBezTo>
                    <a:pt x="1313" y="1877"/>
                    <a:pt x="1306" y="1863"/>
                    <a:pt x="1296" y="1851"/>
                  </a:cubicBezTo>
                  <a:cubicBezTo>
                    <a:pt x="1290" y="1845"/>
                    <a:pt x="1283" y="1841"/>
                    <a:pt x="1275" y="1838"/>
                  </a:cubicBezTo>
                  <a:moveTo>
                    <a:pt x="1086" y="574"/>
                  </a:moveTo>
                  <a:lnTo>
                    <a:pt x="1086" y="574"/>
                  </a:lnTo>
                  <a:cubicBezTo>
                    <a:pt x="1086" y="628"/>
                    <a:pt x="1060" y="675"/>
                    <a:pt x="1018" y="706"/>
                  </a:cubicBezTo>
                  <a:cubicBezTo>
                    <a:pt x="1018" y="528"/>
                    <a:pt x="1018" y="528"/>
                    <a:pt x="1018" y="528"/>
                  </a:cubicBezTo>
                  <a:cubicBezTo>
                    <a:pt x="1039" y="528"/>
                    <a:pt x="1039" y="528"/>
                    <a:pt x="1039" y="528"/>
                  </a:cubicBezTo>
                  <a:cubicBezTo>
                    <a:pt x="1065" y="528"/>
                    <a:pt x="1086" y="549"/>
                    <a:pt x="1086" y="574"/>
                  </a:cubicBezTo>
                  <a:moveTo>
                    <a:pt x="273" y="528"/>
                  </a:moveTo>
                  <a:lnTo>
                    <a:pt x="273" y="528"/>
                  </a:lnTo>
                  <a:cubicBezTo>
                    <a:pt x="294" y="528"/>
                    <a:pt x="294" y="528"/>
                    <a:pt x="294" y="528"/>
                  </a:cubicBezTo>
                  <a:cubicBezTo>
                    <a:pt x="294" y="706"/>
                    <a:pt x="294" y="706"/>
                    <a:pt x="294" y="706"/>
                  </a:cubicBezTo>
                  <a:cubicBezTo>
                    <a:pt x="253" y="675"/>
                    <a:pt x="226" y="627"/>
                    <a:pt x="227" y="573"/>
                  </a:cubicBezTo>
                  <a:cubicBezTo>
                    <a:pt x="227" y="548"/>
                    <a:pt x="248" y="528"/>
                    <a:pt x="273" y="528"/>
                  </a:cubicBezTo>
                  <a:moveTo>
                    <a:pt x="505" y="1109"/>
                  </a:moveTo>
                  <a:lnTo>
                    <a:pt x="505" y="1109"/>
                  </a:lnTo>
                  <a:cubicBezTo>
                    <a:pt x="507" y="1111"/>
                    <a:pt x="507" y="1111"/>
                    <a:pt x="507" y="1111"/>
                  </a:cubicBezTo>
                  <a:cubicBezTo>
                    <a:pt x="538" y="1140"/>
                    <a:pt x="578" y="1154"/>
                    <a:pt x="619" y="1154"/>
                  </a:cubicBezTo>
                  <a:cubicBezTo>
                    <a:pt x="693" y="1154"/>
                    <a:pt x="693" y="1154"/>
                    <a:pt x="693" y="1154"/>
                  </a:cubicBezTo>
                  <a:cubicBezTo>
                    <a:pt x="735" y="1154"/>
                    <a:pt x="775" y="1140"/>
                    <a:pt x="806" y="1111"/>
                  </a:cubicBezTo>
                  <a:cubicBezTo>
                    <a:pt x="808" y="1109"/>
                    <a:pt x="808" y="1109"/>
                    <a:pt x="808" y="1109"/>
                  </a:cubicBezTo>
                  <a:cubicBezTo>
                    <a:pt x="808" y="1197"/>
                    <a:pt x="808" y="1197"/>
                    <a:pt x="808" y="1197"/>
                  </a:cubicBezTo>
                  <a:cubicBezTo>
                    <a:pt x="505" y="1197"/>
                    <a:pt x="505" y="1197"/>
                    <a:pt x="505" y="1197"/>
                  </a:cubicBezTo>
                  <a:cubicBezTo>
                    <a:pt x="505" y="1109"/>
                    <a:pt x="505" y="1109"/>
                    <a:pt x="505" y="11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2313080" y="3361233"/>
              <a:ext cx="39603" cy="55617"/>
            </a:xfrm>
            <a:custGeom>
              <a:avLst/>
              <a:gdLst/>
              <a:ahLst/>
              <a:cxnLst/>
              <a:rect l="l" t="t" r="r" b="b"/>
              <a:pathLst>
                <a:path w="183" h="257" extrusionOk="0">
                  <a:moveTo>
                    <a:pt x="183" y="166"/>
                  </a:moveTo>
                  <a:lnTo>
                    <a:pt x="183" y="166"/>
                  </a:lnTo>
                  <a:cubicBezTo>
                    <a:pt x="183" y="95"/>
                    <a:pt x="183" y="95"/>
                    <a:pt x="183" y="95"/>
                  </a:cubicBezTo>
                  <a:cubicBezTo>
                    <a:pt x="183" y="40"/>
                    <a:pt x="138" y="-4"/>
                    <a:pt x="84" y="0"/>
                  </a:cubicBezTo>
                  <a:cubicBezTo>
                    <a:pt x="37" y="4"/>
                    <a:pt x="0" y="43"/>
                    <a:pt x="0" y="9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6"/>
                    <a:pt x="41" y="257"/>
                    <a:pt x="91" y="257"/>
                  </a:cubicBezTo>
                  <a:cubicBezTo>
                    <a:pt x="142" y="257"/>
                    <a:pt x="183" y="216"/>
                    <a:pt x="183" y="166"/>
                  </a:cubicBezTo>
                  <a:moveTo>
                    <a:pt x="124" y="165"/>
                  </a:moveTo>
                  <a:lnTo>
                    <a:pt x="124" y="165"/>
                  </a:lnTo>
                  <a:cubicBezTo>
                    <a:pt x="124" y="184"/>
                    <a:pt x="108" y="200"/>
                    <a:pt x="89" y="198"/>
                  </a:cubicBezTo>
                  <a:cubicBezTo>
                    <a:pt x="72" y="197"/>
                    <a:pt x="58" y="181"/>
                    <a:pt x="58" y="16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76"/>
                    <a:pt x="72" y="61"/>
                    <a:pt x="89" y="60"/>
                  </a:cubicBezTo>
                  <a:cubicBezTo>
                    <a:pt x="108" y="58"/>
                    <a:pt x="124" y="73"/>
                    <a:pt x="124" y="92"/>
                  </a:cubicBezTo>
                  <a:lnTo>
                    <a:pt x="124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2282783" y="3361016"/>
              <a:ext cx="12552" cy="56050"/>
            </a:xfrm>
            <a:custGeom>
              <a:avLst/>
              <a:gdLst/>
              <a:ahLst/>
              <a:cxnLst/>
              <a:rect l="l" t="t" r="r" b="b"/>
              <a:pathLst>
                <a:path w="58" h="259" extrusionOk="0">
                  <a:moveTo>
                    <a:pt x="58" y="229"/>
                  </a:moveTo>
                  <a:lnTo>
                    <a:pt x="58" y="229"/>
                  </a:lnTo>
                  <a:cubicBezTo>
                    <a:pt x="58" y="31"/>
                    <a:pt x="58" y="31"/>
                    <a:pt x="58" y="31"/>
                  </a:cubicBezTo>
                  <a:cubicBezTo>
                    <a:pt x="58" y="16"/>
                    <a:pt x="47" y="2"/>
                    <a:pt x="33" y="0"/>
                  </a:cubicBezTo>
                  <a:cubicBezTo>
                    <a:pt x="14" y="-2"/>
                    <a:pt x="0" y="12"/>
                    <a:pt x="0" y="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47"/>
                    <a:pt x="14" y="261"/>
                    <a:pt x="33" y="258"/>
                  </a:cubicBezTo>
                  <a:cubicBezTo>
                    <a:pt x="47" y="257"/>
                    <a:pt x="58" y="244"/>
                    <a:pt x="58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2343377" y="3430483"/>
              <a:ext cx="39603" cy="55400"/>
            </a:xfrm>
            <a:custGeom>
              <a:avLst/>
              <a:gdLst/>
              <a:ahLst/>
              <a:cxnLst/>
              <a:rect l="l" t="t" r="r" b="b"/>
              <a:pathLst>
                <a:path w="183" h="256" extrusionOk="0">
                  <a:moveTo>
                    <a:pt x="0" y="93"/>
                  </a:moveTo>
                  <a:lnTo>
                    <a:pt x="0" y="93"/>
                  </a:lnTo>
                  <a:cubicBezTo>
                    <a:pt x="0" y="162"/>
                    <a:pt x="0" y="162"/>
                    <a:pt x="0" y="162"/>
                  </a:cubicBezTo>
                  <a:cubicBezTo>
                    <a:pt x="0" y="216"/>
                    <a:pt x="44" y="259"/>
                    <a:pt x="98" y="255"/>
                  </a:cubicBezTo>
                  <a:cubicBezTo>
                    <a:pt x="145" y="253"/>
                    <a:pt x="183" y="213"/>
                    <a:pt x="183" y="164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42"/>
                    <a:pt x="145" y="3"/>
                    <a:pt x="98" y="0"/>
                  </a:cubicBezTo>
                  <a:cubicBezTo>
                    <a:pt x="44" y="-4"/>
                    <a:pt x="0" y="39"/>
                    <a:pt x="0" y="93"/>
                  </a:cubicBezTo>
                  <a:moveTo>
                    <a:pt x="124" y="164"/>
                  </a:moveTo>
                  <a:lnTo>
                    <a:pt x="124" y="164"/>
                  </a:lnTo>
                  <a:cubicBezTo>
                    <a:pt x="124" y="183"/>
                    <a:pt x="108" y="198"/>
                    <a:pt x="89" y="197"/>
                  </a:cubicBezTo>
                  <a:cubicBezTo>
                    <a:pt x="72" y="196"/>
                    <a:pt x="58" y="181"/>
                    <a:pt x="58" y="163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74"/>
                    <a:pt x="72" y="59"/>
                    <a:pt x="89" y="58"/>
                  </a:cubicBezTo>
                  <a:cubicBezTo>
                    <a:pt x="108" y="57"/>
                    <a:pt x="124" y="73"/>
                    <a:pt x="124" y="91"/>
                  </a:cubicBezTo>
                  <a:lnTo>
                    <a:pt x="124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2313080" y="3430266"/>
              <a:ext cx="12552" cy="55617"/>
            </a:xfrm>
            <a:custGeom>
              <a:avLst/>
              <a:gdLst/>
              <a:ahLst/>
              <a:cxnLst/>
              <a:rect l="l" t="t" r="r" b="b"/>
              <a:pathLst>
                <a:path w="58" h="257" extrusionOk="0">
                  <a:moveTo>
                    <a:pt x="0" y="30"/>
                  </a:moveTo>
                  <a:lnTo>
                    <a:pt x="0" y="3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42"/>
                    <a:pt x="11" y="255"/>
                    <a:pt x="25" y="257"/>
                  </a:cubicBezTo>
                  <a:cubicBezTo>
                    <a:pt x="43" y="259"/>
                    <a:pt x="58" y="246"/>
                    <a:pt x="58" y="228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11"/>
                    <a:pt x="43" y="-2"/>
                    <a:pt x="25" y="0"/>
                  </a:cubicBezTo>
                  <a:cubicBezTo>
                    <a:pt x="11" y="2"/>
                    <a:pt x="0" y="15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2370212" y="3361016"/>
              <a:ext cx="12768" cy="56050"/>
            </a:xfrm>
            <a:custGeom>
              <a:avLst/>
              <a:gdLst/>
              <a:ahLst/>
              <a:cxnLst/>
              <a:rect l="l" t="t" r="r" b="b"/>
              <a:pathLst>
                <a:path w="59" h="259" extrusionOk="0">
                  <a:moveTo>
                    <a:pt x="30" y="0"/>
                  </a:moveTo>
                  <a:lnTo>
                    <a:pt x="30" y="0"/>
                  </a:lnTo>
                  <a:cubicBezTo>
                    <a:pt x="13" y="0"/>
                    <a:pt x="0" y="14"/>
                    <a:pt x="0" y="3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44"/>
                    <a:pt x="11" y="257"/>
                    <a:pt x="26" y="258"/>
                  </a:cubicBezTo>
                  <a:cubicBezTo>
                    <a:pt x="43" y="261"/>
                    <a:pt x="59" y="247"/>
                    <a:pt x="59" y="2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14"/>
                    <a:pt x="45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1981977" y="3361233"/>
              <a:ext cx="39603" cy="55833"/>
            </a:xfrm>
            <a:custGeom>
              <a:avLst/>
              <a:gdLst/>
              <a:ahLst/>
              <a:cxnLst/>
              <a:rect l="l" t="t" r="r" b="b"/>
              <a:pathLst>
                <a:path w="183" h="258" extrusionOk="0">
                  <a:moveTo>
                    <a:pt x="0" y="95"/>
                  </a:moveTo>
                  <a:lnTo>
                    <a:pt x="0" y="95"/>
                  </a:ln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4" y="261"/>
                    <a:pt x="98" y="257"/>
                  </a:cubicBezTo>
                  <a:cubicBezTo>
                    <a:pt x="145" y="253"/>
                    <a:pt x="183" y="213"/>
                    <a:pt x="183" y="166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3" y="43"/>
                    <a:pt x="145" y="4"/>
                    <a:pt x="98" y="0"/>
                  </a:cubicBezTo>
                  <a:cubicBezTo>
                    <a:pt x="44" y="-4"/>
                    <a:pt x="0" y="40"/>
                    <a:pt x="0" y="95"/>
                  </a:cubicBezTo>
                  <a:moveTo>
                    <a:pt x="125" y="165"/>
                  </a:moveTo>
                  <a:lnTo>
                    <a:pt x="125" y="165"/>
                  </a:lnTo>
                  <a:cubicBezTo>
                    <a:pt x="125" y="184"/>
                    <a:pt x="108" y="200"/>
                    <a:pt x="90" y="198"/>
                  </a:cubicBezTo>
                  <a:cubicBezTo>
                    <a:pt x="72" y="197"/>
                    <a:pt x="58" y="181"/>
                    <a:pt x="58" y="16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76"/>
                    <a:pt x="72" y="61"/>
                    <a:pt x="90" y="60"/>
                  </a:cubicBezTo>
                  <a:cubicBezTo>
                    <a:pt x="108" y="58"/>
                    <a:pt x="125" y="73"/>
                    <a:pt x="125" y="92"/>
                  </a:cubicBezTo>
                  <a:lnTo>
                    <a:pt x="125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2039325" y="3361016"/>
              <a:ext cx="12552" cy="56050"/>
            </a:xfrm>
            <a:custGeom>
              <a:avLst/>
              <a:gdLst/>
              <a:ahLst/>
              <a:cxnLst/>
              <a:rect l="l" t="t" r="r" b="b"/>
              <a:pathLst>
                <a:path w="58" h="259" extrusionOk="0">
                  <a:moveTo>
                    <a:pt x="58" y="229"/>
                  </a:moveTo>
                  <a:lnTo>
                    <a:pt x="58" y="229"/>
                  </a:lnTo>
                  <a:cubicBezTo>
                    <a:pt x="58" y="31"/>
                    <a:pt x="58" y="31"/>
                    <a:pt x="58" y="31"/>
                  </a:cubicBezTo>
                  <a:cubicBezTo>
                    <a:pt x="58" y="16"/>
                    <a:pt x="47" y="2"/>
                    <a:pt x="33" y="0"/>
                  </a:cubicBezTo>
                  <a:cubicBezTo>
                    <a:pt x="14" y="-2"/>
                    <a:pt x="0" y="12"/>
                    <a:pt x="0" y="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47"/>
                    <a:pt x="14" y="261"/>
                    <a:pt x="33" y="258"/>
                  </a:cubicBezTo>
                  <a:cubicBezTo>
                    <a:pt x="47" y="257"/>
                    <a:pt x="58" y="244"/>
                    <a:pt x="58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1951680" y="3430483"/>
              <a:ext cx="39603" cy="55400"/>
            </a:xfrm>
            <a:custGeom>
              <a:avLst/>
              <a:gdLst/>
              <a:ahLst/>
              <a:cxnLst/>
              <a:rect l="l" t="t" r="r" b="b"/>
              <a:pathLst>
                <a:path w="183" h="256" extrusionOk="0">
                  <a:moveTo>
                    <a:pt x="0" y="93"/>
                  </a:moveTo>
                  <a:lnTo>
                    <a:pt x="0" y="93"/>
                  </a:lnTo>
                  <a:cubicBezTo>
                    <a:pt x="0" y="162"/>
                    <a:pt x="0" y="162"/>
                    <a:pt x="0" y="162"/>
                  </a:cubicBezTo>
                  <a:cubicBezTo>
                    <a:pt x="0" y="216"/>
                    <a:pt x="44" y="259"/>
                    <a:pt x="98" y="255"/>
                  </a:cubicBezTo>
                  <a:cubicBezTo>
                    <a:pt x="145" y="253"/>
                    <a:pt x="183" y="213"/>
                    <a:pt x="183" y="164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42"/>
                    <a:pt x="145" y="3"/>
                    <a:pt x="98" y="0"/>
                  </a:cubicBezTo>
                  <a:cubicBezTo>
                    <a:pt x="44" y="-4"/>
                    <a:pt x="0" y="39"/>
                    <a:pt x="0" y="93"/>
                  </a:cubicBezTo>
                  <a:moveTo>
                    <a:pt x="124" y="164"/>
                  </a:moveTo>
                  <a:lnTo>
                    <a:pt x="124" y="164"/>
                  </a:lnTo>
                  <a:cubicBezTo>
                    <a:pt x="124" y="183"/>
                    <a:pt x="108" y="198"/>
                    <a:pt x="89" y="197"/>
                  </a:cubicBezTo>
                  <a:cubicBezTo>
                    <a:pt x="72" y="196"/>
                    <a:pt x="58" y="181"/>
                    <a:pt x="58" y="163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74"/>
                    <a:pt x="72" y="59"/>
                    <a:pt x="89" y="58"/>
                  </a:cubicBezTo>
                  <a:cubicBezTo>
                    <a:pt x="108" y="57"/>
                    <a:pt x="124" y="73"/>
                    <a:pt x="124" y="91"/>
                  </a:cubicBezTo>
                  <a:cubicBezTo>
                    <a:pt x="124" y="164"/>
                    <a:pt x="124" y="164"/>
                    <a:pt x="124" y="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2009028" y="3430266"/>
              <a:ext cx="12552" cy="55617"/>
            </a:xfrm>
            <a:custGeom>
              <a:avLst/>
              <a:gdLst/>
              <a:ahLst/>
              <a:cxnLst/>
              <a:rect l="l" t="t" r="r" b="b"/>
              <a:pathLst>
                <a:path w="58" h="257" extrusionOk="0">
                  <a:moveTo>
                    <a:pt x="0" y="30"/>
                  </a:moveTo>
                  <a:lnTo>
                    <a:pt x="0" y="3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42"/>
                    <a:pt x="10" y="255"/>
                    <a:pt x="25" y="257"/>
                  </a:cubicBezTo>
                  <a:cubicBezTo>
                    <a:pt x="42" y="259"/>
                    <a:pt x="58" y="246"/>
                    <a:pt x="58" y="228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11"/>
                    <a:pt x="42" y="-2"/>
                    <a:pt x="25" y="0"/>
                  </a:cubicBezTo>
                  <a:cubicBezTo>
                    <a:pt x="10" y="2"/>
                    <a:pt x="0" y="15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1951680" y="3361016"/>
              <a:ext cx="12552" cy="56050"/>
            </a:xfrm>
            <a:custGeom>
              <a:avLst/>
              <a:gdLst/>
              <a:ahLst/>
              <a:cxnLst/>
              <a:rect l="l" t="t" r="r" b="b"/>
              <a:pathLst>
                <a:path w="58" h="259" extrusionOk="0">
                  <a:moveTo>
                    <a:pt x="58" y="229"/>
                  </a:moveTo>
                  <a:lnTo>
                    <a:pt x="58" y="229"/>
                  </a:lnTo>
                  <a:cubicBezTo>
                    <a:pt x="58" y="31"/>
                    <a:pt x="58" y="31"/>
                    <a:pt x="58" y="31"/>
                  </a:cubicBezTo>
                  <a:cubicBezTo>
                    <a:pt x="58" y="16"/>
                    <a:pt x="48" y="2"/>
                    <a:pt x="33" y="0"/>
                  </a:cubicBezTo>
                  <a:cubicBezTo>
                    <a:pt x="15" y="-2"/>
                    <a:pt x="0" y="12"/>
                    <a:pt x="0" y="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47"/>
                    <a:pt x="15" y="261"/>
                    <a:pt x="33" y="258"/>
                  </a:cubicBezTo>
                  <a:cubicBezTo>
                    <a:pt x="48" y="257"/>
                    <a:pt x="58" y="244"/>
                    <a:pt x="58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4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9"/>
          <p:cNvSpPr txBox="1">
            <a:spLocks noGrp="1"/>
          </p:cNvSpPr>
          <p:nvPr>
            <p:ph type="subTitle" idx="4"/>
          </p:nvPr>
        </p:nvSpPr>
        <p:spPr>
          <a:xfrm>
            <a:off x="5294929" y="1292979"/>
            <a:ext cx="3454985" cy="898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Разработка пользовательского интерфейса</a:t>
            </a:r>
            <a:endParaRPr lang="en-US" dirty="0"/>
          </a:p>
        </p:txBody>
      </p:sp>
      <p:sp>
        <p:nvSpPr>
          <p:cNvPr id="1188" name="Google Shape;1188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7 и шаг 8</a:t>
            </a:r>
            <a:endParaRPr dirty="0"/>
          </a:p>
        </p:txBody>
      </p:sp>
      <p:sp>
        <p:nvSpPr>
          <p:cNvPr id="1189" name="Google Shape;1189;p39"/>
          <p:cNvSpPr txBox="1">
            <a:spLocks noGrp="1"/>
          </p:cNvSpPr>
          <p:nvPr>
            <p:ph type="subTitle" idx="1"/>
          </p:nvPr>
        </p:nvSpPr>
        <p:spPr>
          <a:xfrm>
            <a:off x="5004079" y="1934932"/>
            <a:ext cx="3925567" cy="2888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Использование WPF или UWP для создания пользовательского интерфейса с помощью инструментов и элементов, предоставляемых платформой Windows.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Причины: WPF и UWP предоставляют широкие возможности для разработки современных и функциональных пользовательских интерфейсов на платформе Windows. Это позволит легко взаимодействовать с пользователями и обеспечит удобный доступ к вашей модели оценки стоимости недвижимости.</a:t>
            </a:r>
            <a:endParaRPr lang="en-US" dirty="0"/>
          </a:p>
        </p:txBody>
      </p:sp>
      <p:sp>
        <p:nvSpPr>
          <p:cNvPr id="1190" name="Google Shape;1190;p39"/>
          <p:cNvSpPr txBox="1">
            <a:spLocks noGrp="1"/>
          </p:cNvSpPr>
          <p:nvPr>
            <p:ph type="subTitle" idx="2"/>
          </p:nvPr>
        </p:nvSpPr>
        <p:spPr>
          <a:xfrm>
            <a:off x="1064987" y="2066319"/>
            <a:ext cx="3738125" cy="2455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Применение метрики MAPE для оценки точности модели. MAPE выражает среднее относительное отклонение предсказанных значений от фактических значений в процентах.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Причины: Метрика MAPE особенно полезна в случае, когда необходимо оценить точность модели на процентном уровне. Это позволяет понять, насколько хорошо модель прогнозирует целевую переменную, учитывая ее относительную величину, что важно для понимания влияния ошибок на результаты прогнозирования.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1" name="Google Shape;1191;p39"/>
          <p:cNvSpPr txBox="1">
            <a:spLocks noGrp="1"/>
          </p:cNvSpPr>
          <p:nvPr>
            <p:ph type="subTitle" idx="3"/>
          </p:nvPr>
        </p:nvSpPr>
        <p:spPr>
          <a:xfrm>
            <a:off x="1542050" y="1501147"/>
            <a:ext cx="2813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Оценка результатов</a:t>
            </a:r>
          </a:p>
        </p:txBody>
      </p:sp>
      <p:grpSp>
        <p:nvGrpSpPr>
          <p:cNvPr id="28" name="Google Shape;1702;p48">
            <a:extLst>
              <a:ext uri="{FF2B5EF4-FFF2-40B4-BE49-F238E27FC236}">
                <a16:creationId xmlns:a16="http://schemas.microsoft.com/office/drawing/2014/main" id="{88849D07-FFEC-4E93-B5A3-8901A6C42DED}"/>
              </a:ext>
            </a:extLst>
          </p:cNvPr>
          <p:cNvGrpSpPr/>
          <p:nvPr/>
        </p:nvGrpSpPr>
        <p:grpSpPr>
          <a:xfrm>
            <a:off x="1036422" y="1467929"/>
            <a:ext cx="329372" cy="431300"/>
            <a:chOff x="5707211" y="2014530"/>
            <a:chExt cx="329372" cy="431300"/>
          </a:xfrm>
        </p:grpSpPr>
        <p:sp>
          <p:nvSpPr>
            <p:cNvPr id="29" name="Google Shape;1703;p48">
              <a:extLst>
                <a:ext uri="{FF2B5EF4-FFF2-40B4-BE49-F238E27FC236}">
                  <a16:creationId xmlns:a16="http://schemas.microsoft.com/office/drawing/2014/main" id="{E87C1940-2B0D-4B1F-92A7-C592F4B97459}"/>
                </a:ext>
              </a:extLst>
            </p:cNvPr>
            <p:cNvSpPr/>
            <p:nvPr/>
          </p:nvSpPr>
          <p:spPr>
            <a:xfrm>
              <a:off x="5735777" y="2014530"/>
              <a:ext cx="191304" cy="74228"/>
            </a:xfrm>
            <a:custGeom>
              <a:avLst/>
              <a:gdLst/>
              <a:ahLst/>
              <a:cxnLst/>
              <a:rect l="l" t="t" r="r" b="b"/>
              <a:pathLst>
                <a:path w="884" h="343" extrusionOk="0">
                  <a:moveTo>
                    <a:pt x="59" y="327"/>
                  </a:moveTo>
                  <a:lnTo>
                    <a:pt x="59" y="327"/>
                  </a:lnTo>
                  <a:cubicBezTo>
                    <a:pt x="59" y="79"/>
                    <a:pt x="59" y="79"/>
                    <a:pt x="59" y="79"/>
                  </a:cubicBezTo>
                  <a:cubicBezTo>
                    <a:pt x="59" y="67"/>
                    <a:pt x="68" y="59"/>
                    <a:pt x="79" y="59"/>
                  </a:cubicBezTo>
                  <a:cubicBezTo>
                    <a:pt x="867" y="59"/>
                    <a:pt x="867" y="59"/>
                    <a:pt x="867" y="59"/>
                  </a:cubicBezTo>
                  <a:cubicBezTo>
                    <a:pt x="868" y="59"/>
                    <a:pt x="870" y="58"/>
                    <a:pt x="871" y="57"/>
                  </a:cubicBezTo>
                  <a:cubicBezTo>
                    <a:pt x="897" y="31"/>
                    <a:pt x="880" y="0"/>
                    <a:pt x="85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40"/>
                    <a:pt x="32" y="357"/>
                    <a:pt x="58" y="330"/>
                  </a:cubicBezTo>
                  <a:cubicBezTo>
                    <a:pt x="59" y="329"/>
                    <a:pt x="59" y="328"/>
                    <a:pt x="59" y="3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04;p48">
              <a:extLst>
                <a:ext uri="{FF2B5EF4-FFF2-40B4-BE49-F238E27FC236}">
                  <a16:creationId xmlns:a16="http://schemas.microsoft.com/office/drawing/2014/main" id="{06F2CBEA-FE91-4A88-B753-CDADDDF30515}"/>
                </a:ext>
              </a:extLst>
            </p:cNvPr>
            <p:cNvSpPr/>
            <p:nvPr/>
          </p:nvSpPr>
          <p:spPr>
            <a:xfrm>
              <a:off x="5834026" y="2039850"/>
              <a:ext cx="54751" cy="12552"/>
            </a:xfrm>
            <a:custGeom>
              <a:avLst/>
              <a:gdLst/>
              <a:ahLst/>
              <a:cxnLst/>
              <a:rect l="l" t="t" r="r" b="b"/>
              <a:pathLst>
                <a:path w="253" h="58" extrusionOk="0">
                  <a:moveTo>
                    <a:pt x="29" y="0"/>
                  </a:moveTo>
                  <a:lnTo>
                    <a:pt x="29" y="0"/>
                  </a:ln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40" y="58"/>
                    <a:pt x="253" y="45"/>
                    <a:pt x="253" y="29"/>
                  </a:cubicBezTo>
                  <a:cubicBezTo>
                    <a:pt x="253" y="13"/>
                    <a:pt x="240" y="0"/>
                    <a:pt x="224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05;p48">
              <a:extLst>
                <a:ext uri="{FF2B5EF4-FFF2-40B4-BE49-F238E27FC236}">
                  <a16:creationId xmlns:a16="http://schemas.microsoft.com/office/drawing/2014/main" id="{23FD652B-54F3-453D-87A4-5857971D9694}"/>
                </a:ext>
              </a:extLst>
            </p:cNvPr>
            <p:cNvSpPr/>
            <p:nvPr/>
          </p:nvSpPr>
          <p:spPr>
            <a:xfrm>
              <a:off x="5817579" y="2101093"/>
              <a:ext cx="109286" cy="109502"/>
            </a:xfrm>
            <a:custGeom>
              <a:avLst/>
              <a:gdLst/>
              <a:ahLst/>
              <a:cxnLst/>
              <a:rect l="l" t="t" r="r" b="b"/>
              <a:pathLst>
                <a:path w="505" h="506" extrusionOk="0">
                  <a:moveTo>
                    <a:pt x="252" y="506"/>
                  </a:moveTo>
                  <a:lnTo>
                    <a:pt x="252" y="506"/>
                  </a:lnTo>
                  <a:cubicBezTo>
                    <a:pt x="296" y="506"/>
                    <a:pt x="338" y="495"/>
                    <a:pt x="375" y="474"/>
                  </a:cubicBezTo>
                  <a:cubicBezTo>
                    <a:pt x="390" y="466"/>
                    <a:pt x="395" y="448"/>
                    <a:pt x="387" y="434"/>
                  </a:cubicBezTo>
                  <a:cubicBezTo>
                    <a:pt x="378" y="420"/>
                    <a:pt x="361" y="415"/>
                    <a:pt x="347" y="423"/>
                  </a:cubicBezTo>
                  <a:cubicBezTo>
                    <a:pt x="318" y="439"/>
                    <a:pt x="285" y="448"/>
                    <a:pt x="252" y="448"/>
                  </a:cubicBezTo>
                  <a:cubicBezTo>
                    <a:pt x="145" y="448"/>
                    <a:pt x="58" y="360"/>
                    <a:pt x="58" y="253"/>
                  </a:cubicBezTo>
                  <a:cubicBezTo>
                    <a:pt x="58" y="146"/>
                    <a:pt x="145" y="59"/>
                    <a:pt x="252" y="59"/>
                  </a:cubicBezTo>
                  <a:cubicBezTo>
                    <a:pt x="360" y="59"/>
                    <a:pt x="446" y="146"/>
                    <a:pt x="446" y="253"/>
                  </a:cubicBezTo>
                  <a:cubicBezTo>
                    <a:pt x="446" y="282"/>
                    <a:pt x="441" y="311"/>
                    <a:pt x="428" y="336"/>
                  </a:cubicBezTo>
                  <a:cubicBezTo>
                    <a:pt x="421" y="351"/>
                    <a:pt x="427" y="368"/>
                    <a:pt x="442" y="375"/>
                  </a:cubicBezTo>
                  <a:cubicBezTo>
                    <a:pt x="456" y="382"/>
                    <a:pt x="474" y="376"/>
                    <a:pt x="481" y="361"/>
                  </a:cubicBezTo>
                  <a:cubicBezTo>
                    <a:pt x="497" y="327"/>
                    <a:pt x="505" y="291"/>
                    <a:pt x="505" y="253"/>
                  </a:cubicBezTo>
                  <a:cubicBezTo>
                    <a:pt x="505" y="114"/>
                    <a:pt x="392" y="0"/>
                    <a:pt x="252" y="0"/>
                  </a:cubicBezTo>
                  <a:cubicBezTo>
                    <a:pt x="113" y="0"/>
                    <a:pt x="0" y="114"/>
                    <a:pt x="0" y="253"/>
                  </a:cubicBezTo>
                  <a:cubicBezTo>
                    <a:pt x="0" y="392"/>
                    <a:pt x="113" y="506"/>
                    <a:pt x="252" y="5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06;p48">
              <a:extLst>
                <a:ext uri="{FF2B5EF4-FFF2-40B4-BE49-F238E27FC236}">
                  <a16:creationId xmlns:a16="http://schemas.microsoft.com/office/drawing/2014/main" id="{467319D8-2A81-4293-B80F-4E1FCA9D4C00}"/>
                </a:ext>
              </a:extLst>
            </p:cNvPr>
            <p:cNvSpPr/>
            <p:nvPr/>
          </p:nvSpPr>
          <p:spPr>
            <a:xfrm>
              <a:off x="5740538" y="2278980"/>
              <a:ext cx="84615" cy="84832"/>
            </a:xfrm>
            <a:custGeom>
              <a:avLst/>
              <a:gdLst/>
              <a:ahLst/>
              <a:cxnLst/>
              <a:rect l="l" t="t" r="r" b="b"/>
              <a:pathLst>
                <a:path w="391" h="392" extrusionOk="0">
                  <a:moveTo>
                    <a:pt x="391" y="196"/>
                  </a:moveTo>
                  <a:lnTo>
                    <a:pt x="391" y="196"/>
                  </a:lnTo>
                  <a:cubicBezTo>
                    <a:pt x="391" y="88"/>
                    <a:pt x="303" y="0"/>
                    <a:pt x="195" y="0"/>
                  </a:cubicBezTo>
                  <a:cubicBezTo>
                    <a:pt x="87" y="0"/>
                    <a:pt x="0" y="88"/>
                    <a:pt x="0" y="196"/>
                  </a:cubicBezTo>
                  <a:cubicBezTo>
                    <a:pt x="0" y="304"/>
                    <a:pt x="87" y="392"/>
                    <a:pt x="195" y="392"/>
                  </a:cubicBezTo>
                  <a:cubicBezTo>
                    <a:pt x="303" y="392"/>
                    <a:pt x="391" y="304"/>
                    <a:pt x="391" y="196"/>
                  </a:cubicBezTo>
                  <a:moveTo>
                    <a:pt x="58" y="196"/>
                  </a:moveTo>
                  <a:lnTo>
                    <a:pt x="58" y="196"/>
                  </a:lnTo>
                  <a:cubicBezTo>
                    <a:pt x="58" y="121"/>
                    <a:pt x="119" y="59"/>
                    <a:pt x="195" y="59"/>
                  </a:cubicBezTo>
                  <a:cubicBezTo>
                    <a:pt x="271" y="59"/>
                    <a:pt x="332" y="121"/>
                    <a:pt x="332" y="196"/>
                  </a:cubicBezTo>
                  <a:cubicBezTo>
                    <a:pt x="332" y="272"/>
                    <a:pt x="271" y="333"/>
                    <a:pt x="195" y="333"/>
                  </a:cubicBezTo>
                  <a:cubicBezTo>
                    <a:pt x="119" y="333"/>
                    <a:pt x="58" y="272"/>
                    <a:pt x="58" y="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07;p48">
              <a:extLst>
                <a:ext uri="{FF2B5EF4-FFF2-40B4-BE49-F238E27FC236}">
                  <a16:creationId xmlns:a16="http://schemas.microsoft.com/office/drawing/2014/main" id="{19E7C44E-21B3-47A0-925A-95E80D16218D}"/>
                </a:ext>
              </a:extLst>
            </p:cNvPr>
            <p:cNvSpPr/>
            <p:nvPr/>
          </p:nvSpPr>
          <p:spPr>
            <a:xfrm>
              <a:off x="5707211" y="2014530"/>
              <a:ext cx="329372" cy="431300"/>
            </a:xfrm>
            <a:custGeom>
              <a:avLst/>
              <a:gdLst/>
              <a:ahLst/>
              <a:cxnLst/>
              <a:rect l="l" t="t" r="r" b="b"/>
              <a:pathLst>
                <a:path w="1522" h="1993" extrusionOk="0">
                  <a:moveTo>
                    <a:pt x="1488" y="1322"/>
                  </a:moveTo>
                  <a:lnTo>
                    <a:pt x="1488" y="1322"/>
                  </a:lnTo>
                  <a:cubicBezTo>
                    <a:pt x="1461" y="1319"/>
                    <a:pt x="1461" y="1319"/>
                    <a:pt x="1461" y="1319"/>
                  </a:cubicBezTo>
                  <a:cubicBezTo>
                    <a:pt x="1457" y="1307"/>
                    <a:pt x="1453" y="1296"/>
                    <a:pt x="1447" y="1286"/>
                  </a:cubicBezTo>
                  <a:cubicBezTo>
                    <a:pt x="1464" y="1264"/>
                    <a:pt x="1464" y="1264"/>
                    <a:pt x="1464" y="1264"/>
                  </a:cubicBezTo>
                  <a:cubicBezTo>
                    <a:pt x="1476" y="1249"/>
                    <a:pt x="1474" y="1226"/>
                    <a:pt x="1461" y="1212"/>
                  </a:cubicBezTo>
                  <a:cubicBezTo>
                    <a:pt x="1390" y="1141"/>
                    <a:pt x="1390" y="1141"/>
                    <a:pt x="1390" y="1141"/>
                  </a:cubicBezTo>
                  <a:cubicBezTo>
                    <a:pt x="1390" y="30"/>
                    <a:pt x="1390" y="30"/>
                    <a:pt x="1390" y="30"/>
                  </a:cubicBezTo>
                  <a:cubicBezTo>
                    <a:pt x="1390" y="14"/>
                    <a:pt x="1376" y="0"/>
                    <a:pt x="1359" y="0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111" y="0"/>
                    <a:pt x="1110" y="0"/>
                    <a:pt x="1109" y="1"/>
                  </a:cubicBezTo>
                  <a:cubicBezTo>
                    <a:pt x="1082" y="27"/>
                    <a:pt x="1100" y="59"/>
                    <a:pt x="1125" y="59"/>
                  </a:cubicBezTo>
                  <a:cubicBezTo>
                    <a:pt x="1214" y="59"/>
                    <a:pt x="1214" y="59"/>
                    <a:pt x="1214" y="59"/>
                  </a:cubicBezTo>
                  <a:cubicBezTo>
                    <a:pt x="1280" y="59"/>
                    <a:pt x="1331" y="111"/>
                    <a:pt x="1331" y="175"/>
                  </a:cubicBezTo>
                  <a:cubicBezTo>
                    <a:pt x="1331" y="1123"/>
                    <a:pt x="1331" y="1123"/>
                    <a:pt x="1331" y="1123"/>
                  </a:cubicBezTo>
                  <a:cubicBezTo>
                    <a:pt x="1307" y="1143"/>
                    <a:pt x="1307" y="1143"/>
                    <a:pt x="1307" y="1143"/>
                  </a:cubicBezTo>
                  <a:cubicBezTo>
                    <a:pt x="1296" y="1138"/>
                    <a:pt x="1284" y="1133"/>
                    <a:pt x="1274" y="1129"/>
                  </a:cubicBezTo>
                  <a:cubicBezTo>
                    <a:pt x="1269" y="1095"/>
                    <a:pt x="1269" y="1095"/>
                    <a:pt x="1269" y="1095"/>
                  </a:cubicBezTo>
                  <a:cubicBezTo>
                    <a:pt x="1269" y="939"/>
                    <a:pt x="1269" y="939"/>
                    <a:pt x="1269" y="939"/>
                  </a:cubicBezTo>
                  <a:cubicBezTo>
                    <a:pt x="1269" y="890"/>
                    <a:pt x="1229" y="849"/>
                    <a:pt x="1178" y="849"/>
                  </a:cubicBezTo>
                  <a:cubicBezTo>
                    <a:pt x="1121" y="849"/>
                    <a:pt x="1121" y="849"/>
                    <a:pt x="1121" y="849"/>
                  </a:cubicBezTo>
                  <a:cubicBezTo>
                    <a:pt x="1100" y="820"/>
                    <a:pt x="1100" y="820"/>
                    <a:pt x="1100" y="820"/>
                  </a:cubicBezTo>
                  <a:cubicBezTo>
                    <a:pt x="1107" y="804"/>
                    <a:pt x="1114" y="788"/>
                    <a:pt x="1119" y="771"/>
                  </a:cubicBezTo>
                  <a:cubicBezTo>
                    <a:pt x="1152" y="767"/>
                    <a:pt x="1152" y="767"/>
                    <a:pt x="1152" y="767"/>
                  </a:cubicBezTo>
                  <a:cubicBezTo>
                    <a:pt x="1176" y="764"/>
                    <a:pt x="1195" y="744"/>
                    <a:pt x="1195" y="718"/>
                  </a:cubicBezTo>
                  <a:cubicBezTo>
                    <a:pt x="1195" y="585"/>
                    <a:pt x="1195" y="585"/>
                    <a:pt x="1195" y="585"/>
                  </a:cubicBezTo>
                  <a:cubicBezTo>
                    <a:pt x="1195" y="561"/>
                    <a:pt x="1177" y="540"/>
                    <a:pt x="1153" y="536"/>
                  </a:cubicBezTo>
                  <a:lnTo>
                    <a:pt x="1153" y="536"/>
                  </a:lnTo>
                  <a:cubicBezTo>
                    <a:pt x="1119" y="533"/>
                    <a:pt x="1119" y="533"/>
                    <a:pt x="1119" y="533"/>
                  </a:cubicBezTo>
                  <a:cubicBezTo>
                    <a:pt x="1114" y="515"/>
                    <a:pt x="1107" y="498"/>
                    <a:pt x="1100" y="483"/>
                  </a:cubicBezTo>
                  <a:cubicBezTo>
                    <a:pt x="1120" y="457"/>
                    <a:pt x="1120" y="457"/>
                    <a:pt x="1120" y="457"/>
                  </a:cubicBezTo>
                  <a:cubicBezTo>
                    <a:pt x="1135" y="437"/>
                    <a:pt x="1133" y="409"/>
                    <a:pt x="1115" y="392"/>
                  </a:cubicBezTo>
                  <a:cubicBezTo>
                    <a:pt x="1022" y="298"/>
                    <a:pt x="1022" y="298"/>
                    <a:pt x="1022" y="298"/>
                  </a:cubicBezTo>
                  <a:cubicBezTo>
                    <a:pt x="1004" y="281"/>
                    <a:pt x="977" y="279"/>
                    <a:pt x="957" y="294"/>
                  </a:cubicBezTo>
                  <a:cubicBezTo>
                    <a:pt x="931" y="315"/>
                    <a:pt x="931" y="315"/>
                    <a:pt x="931" y="315"/>
                  </a:cubicBezTo>
                  <a:cubicBezTo>
                    <a:pt x="916" y="307"/>
                    <a:pt x="899" y="300"/>
                    <a:pt x="881" y="294"/>
                  </a:cubicBezTo>
                  <a:cubicBezTo>
                    <a:pt x="878" y="261"/>
                    <a:pt x="878" y="261"/>
                    <a:pt x="878" y="261"/>
                  </a:cubicBezTo>
                  <a:cubicBezTo>
                    <a:pt x="875" y="237"/>
                    <a:pt x="853" y="218"/>
                    <a:pt x="829" y="218"/>
                  </a:cubicBezTo>
                  <a:cubicBezTo>
                    <a:pt x="697" y="218"/>
                    <a:pt x="697" y="218"/>
                    <a:pt x="697" y="218"/>
                  </a:cubicBezTo>
                  <a:cubicBezTo>
                    <a:pt x="672" y="218"/>
                    <a:pt x="652" y="237"/>
                    <a:pt x="649" y="261"/>
                  </a:cubicBezTo>
                  <a:cubicBezTo>
                    <a:pt x="644" y="294"/>
                    <a:pt x="644" y="294"/>
                    <a:pt x="644" y="294"/>
                  </a:cubicBezTo>
                  <a:cubicBezTo>
                    <a:pt x="628" y="300"/>
                    <a:pt x="611" y="307"/>
                    <a:pt x="595" y="315"/>
                  </a:cubicBezTo>
                  <a:cubicBezTo>
                    <a:pt x="568" y="294"/>
                    <a:pt x="568" y="294"/>
                    <a:pt x="568" y="294"/>
                  </a:cubicBezTo>
                  <a:cubicBezTo>
                    <a:pt x="550" y="279"/>
                    <a:pt x="521" y="281"/>
                    <a:pt x="505" y="298"/>
                  </a:cubicBezTo>
                  <a:cubicBezTo>
                    <a:pt x="411" y="392"/>
                    <a:pt x="411" y="392"/>
                    <a:pt x="411" y="392"/>
                  </a:cubicBezTo>
                  <a:cubicBezTo>
                    <a:pt x="394" y="409"/>
                    <a:pt x="392" y="437"/>
                    <a:pt x="407" y="457"/>
                  </a:cubicBezTo>
                  <a:cubicBezTo>
                    <a:pt x="427" y="483"/>
                    <a:pt x="427" y="483"/>
                    <a:pt x="427" y="483"/>
                  </a:cubicBezTo>
                  <a:cubicBezTo>
                    <a:pt x="419" y="498"/>
                    <a:pt x="413" y="515"/>
                    <a:pt x="407" y="533"/>
                  </a:cubicBezTo>
                  <a:cubicBezTo>
                    <a:pt x="374" y="536"/>
                    <a:pt x="374" y="536"/>
                    <a:pt x="374" y="536"/>
                  </a:cubicBezTo>
                  <a:cubicBezTo>
                    <a:pt x="349" y="539"/>
                    <a:pt x="331" y="561"/>
                    <a:pt x="331" y="585"/>
                  </a:cubicBezTo>
                  <a:cubicBezTo>
                    <a:pt x="331" y="718"/>
                    <a:pt x="331" y="718"/>
                    <a:pt x="331" y="718"/>
                  </a:cubicBezTo>
                  <a:cubicBezTo>
                    <a:pt x="331" y="743"/>
                    <a:pt x="349" y="764"/>
                    <a:pt x="374" y="766"/>
                  </a:cubicBezTo>
                  <a:cubicBezTo>
                    <a:pt x="407" y="771"/>
                    <a:pt x="407" y="771"/>
                    <a:pt x="407" y="771"/>
                  </a:cubicBezTo>
                  <a:cubicBezTo>
                    <a:pt x="413" y="788"/>
                    <a:pt x="419" y="804"/>
                    <a:pt x="427" y="820"/>
                  </a:cubicBezTo>
                  <a:cubicBezTo>
                    <a:pt x="405" y="849"/>
                    <a:pt x="405" y="849"/>
                    <a:pt x="405" y="849"/>
                  </a:cubicBezTo>
                  <a:cubicBezTo>
                    <a:pt x="343" y="849"/>
                    <a:pt x="343" y="849"/>
                    <a:pt x="343" y="849"/>
                  </a:cubicBezTo>
                  <a:cubicBezTo>
                    <a:pt x="294" y="849"/>
                    <a:pt x="253" y="890"/>
                    <a:pt x="253" y="939"/>
                  </a:cubicBezTo>
                  <a:cubicBezTo>
                    <a:pt x="253" y="1095"/>
                    <a:pt x="253" y="1095"/>
                    <a:pt x="253" y="1095"/>
                  </a:cubicBezTo>
                  <a:cubicBezTo>
                    <a:pt x="249" y="1130"/>
                    <a:pt x="249" y="1130"/>
                    <a:pt x="249" y="1130"/>
                  </a:cubicBezTo>
                  <a:cubicBezTo>
                    <a:pt x="237" y="1134"/>
                    <a:pt x="227" y="1138"/>
                    <a:pt x="216" y="1144"/>
                  </a:cubicBezTo>
                  <a:cubicBezTo>
                    <a:pt x="191" y="1124"/>
                    <a:pt x="191" y="1124"/>
                    <a:pt x="191" y="1124"/>
                  </a:cubicBezTo>
                  <a:cubicBezTo>
                    <a:pt x="191" y="452"/>
                    <a:pt x="191" y="452"/>
                    <a:pt x="191" y="452"/>
                  </a:cubicBezTo>
                  <a:cubicBezTo>
                    <a:pt x="191" y="437"/>
                    <a:pt x="180" y="424"/>
                    <a:pt x="165" y="423"/>
                  </a:cubicBezTo>
                  <a:cubicBezTo>
                    <a:pt x="148" y="420"/>
                    <a:pt x="132" y="434"/>
                    <a:pt x="132" y="451"/>
                  </a:cubicBezTo>
                  <a:cubicBezTo>
                    <a:pt x="132" y="1142"/>
                    <a:pt x="132" y="1142"/>
                    <a:pt x="132" y="1142"/>
                  </a:cubicBezTo>
                  <a:cubicBezTo>
                    <a:pt x="62" y="1212"/>
                    <a:pt x="62" y="1212"/>
                    <a:pt x="62" y="1212"/>
                  </a:cubicBezTo>
                  <a:cubicBezTo>
                    <a:pt x="48" y="1226"/>
                    <a:pt x="47" y="1249"/>
                    <a:pt x="58" y="1264"/>
                  </a:cubicBezTo>
                  <a:cubicBezTo>
                    <a:pt x="75" y="1286"/>
                    <a:pt x="75" y="1286"/>
                    <a:pt x="75" y="1286"/>
                  </a:cubicBezTo>
                  <a:cubicBezTo>
                    <a:pt x="70" y="1296"/>
                    <a:pt x="65" y="1307"/>
                    <a:pt x="61" y="1318"/>
                  </a:cubicBezTo>
                  <a:cubicBezTo>
                    <a:pt x="35" y="1322"/>
                    <a:pt x="35" y="1322"/>
                    <a:pt x="35" y="1322"/>
                  </a:cubicBezTo>
                  <a:cubicBezTo>
                    <a:pt x="15" y="1325"/>
                    <a:pt x="0" y="1341"/>
                    <a:pt x="0" y="1361"/>
                  </a:cubicBezTo>
                  <a:cubicBezTo>
                    <a:pt x="0" y="1475"/>
                    <a:pt x="0" y="1475"/>
                    <a:pt x="0" y="1475"/>
                  </a:cubicBezTo>
                  <a:cubicBezTo>
                    <a:pt x="0" y="1495"/>
                    <a:pt x="15" y="1512"/>
                    <a:pt x="35" y="1514"/>
                  </a:cubicBezTo>
                  <a:cubicBezTo>
                    <a:pt x="61" y="1518"/>
                    <a:pt x="61" y="1518"/>
                    <a:pt x="61" y="1518"/>
                  </a:cubicBezTo>
                  <a:cubicBezTo>
                    <a:pt x="65" y="1529"/>
                    <a:pt x="70" y="1541"/>
                    <a:pt x="75" y="1551"/>
                  </a:cubicBezTo>
                  <a:cubicBezTo>
                    <a:pt x="58" y="1573"/>
                    <a:pt x="58" y="1573"/>
                    <a:pt x="58" y="1573"/>
                  </a:cubicBezTo>
                  <a:cubicBezTo>
                    <a:pt x="47" y="1588"/>
                    <a:pt x="48" y="1611"/>
                    <a:pt x="62" y="1624"/>
                  </a:cubicBezTo>
                  <a:cubicBezTo>
                    <a:pt x="132" y="1696"/>
                    <a:pt x="132" y="1696"/>
                    <a:pt x="132" y="1696"/>
                  </a:cubicBezTo>
                  <a:cubicBezTo>
                    <a:pt x="132" y="1818"/>
                    <a:pt x="132" y="1818"/>
                    <a:pt x="132" y="1818"/>
                  </a:cubicBezTo>
                  <a:cubicBezTo>
                    <a:pt x="132" y="1914"/>
                    <a:pt x="211" y="1993"/>
                    <a:pt x="307" y="1993"/>
                  </a:cubicBezTo>
                  <a:cubicBezTo>
                    <a:pt x="1214" y="1993"/>
                    <a:pt x="1214" y="1993"/>
                    <a:pt x="1214" y="1993"/>
                  </a:cubicBezTo>
                  <a:cubicBezTo>
                    <a:pt x="1312" y="1993"/>
                    <a:pt x="1390" y="1914"/>
                    <a:pt x="1390" y="1818"/>
                  </a:cubicBezTo>
                  <a:cubicBezTo>
                    <a:pt x="1390" y="1696"/>
                    <a:pt x="1390" y="1696"/>
                    <a:pt x="1390" y="1696"/>
                  </a:cubicBezTo>
                  <a:cubicBezTo>
                    <a:pt x="1461" y="1624"/>
                    <a:pt x="1461" y="1624"/>
                    <a:pt x="1461" y="1624"/>
                  </a:cubicBezTo>
                  <a:cubicBezTo>
                    <a:pt x="1475" y="1611"/>
                    <a:pt x="1476" y="1588"/>
                    <a:pt x="1464" y="1573"/>
                  </a:cubicBezTo>
                  <a:cubicBezTo>
                    <a:pt x="1447" y="1551"/>
                    <a:pt x="1447" y="1551"/>
                    <a:pt x="1447" y="1551"/>
                  </a:cubicBezTo>
                  <a:cubicBezTo>
                    <a:pt x="1453" y="1541"/>
                    <a:pt x="1457" y="1529"/>
                    <a:pt x="1461" y="1518"/>
                  </a:cubicBezTo>
                  <a:cubicBezTo>
                    <a:pt x="1488" y="1514"/>
                    <a:pt x="1488" y="1514"/>
                    <a:pt x="1488" y="1514"/>
                  </a:cubicBezTo>
                  <a:cubicBezTo>
                    <a:pt x="1507" y="1512"/>
                    <a:pt x="1522" y="1495"/>
                    <a:pt x="1522" y="1475"/>
                  </a:cubicBezTo>
                  <a:cubicBezTo>
                    <a:pt x="1522" y="1340"/>
                    <a:pt x="1522" y="1340"/>
                    <a:pt x="1522" y="1340"/>
                  </a:cubicBezTo>
                  <a:cubicBezTo>
                    <a:pt x="1522" y="1336"/>
                    <a:pt x="1520" y="1332"/>
                    <a:pt x="1516" y="1332"/>
                  </a:cubicBezTo>
                  <a:lnTo>
                    <a:pt x="1488" y="1322"/>
                  </a:lnTo>
                  <a:moveTo>
                    <a:pt x="420" y="715"/>
                  </a:moveTo>
                  <a:lnTo>
                    <a:pt x="420" y="715"/>
                  </a:lnTo>
                  <a:cubicBezTo>
                    <a:pt x="389" y="713"/>
                    <a:pt x="389" y="713"/>
                    <a:pt x="389" y="713"/>
                  </a:cubicBezTo>
                  <a:cubicBezTo>
                    <a:pt x="389" y="597"/>
                    <a:pt x="389" y="597"/>
                    <a:pt x="389" y="597"/>
                  </a:cubicBezTo>
                  <a:cubicBezTo>
                    <a:pt x="420" y="592"/>
                    <a:pt x="420" y="592"/>
                    <a:pt x="420" y="592"/>
                  </a:cubicBezTo>
                  <a:cubicBezTo>
                    <a:pt x="440" y="590"/>
                    <a:pt x="455" y="576"/>
                    <a:pt x="461" y="559"/>
                  </a:cubicBezTo>
                  <a:cubicBezTo>
                    <a:pt x="466" y="541"/>
                    <a:pt x="474" y="524"/>
                    <a:pt x="482" y="507"/>
                  </a:cubicBezTo>
                  <a:cubicBezTo>
                    <a:pt x="490" y="491"/>
                    <a:pt x="488" y="470"/>
                    <a:pt x="478" y="456"/>
                  </a:cubicBezTo>
                  <a:cubicBezTo>
                    <a:pt x="458" y="430"/>
                    <a:pt x="458" y="430"/>
                    <a:pt x="458" y="430"/>
                  </a:cubicBezTo>
                  <a:cubicBezTo>
                    <a:pt x="540" y="349"/>
                    <a:pt x="540" y="349"/>
                    <a:pt x="540" y="349"/>
                  </a:cubicBezTo>
                  <a:cubicBezTo>
                    <a:pt x="564" y="368"/>
                    <a:pt x="564" y="368"/>
                    <a:pt x="564" y="368"/>
                  </a:cubicBezTo>
                  <a:cubicBezTo>
                    <a:pt x="580" y="380"/>
                    <a:pt x="600" y="382"/>
                    <a:pt x="617" y="373"/>
                  </a:cubicBezTo>
                  <a:cubicBezTo>
                    <a:pt x="633" y="364"/>
                    <a:pt x="650" y="357"/>
                    <a:pt x="668" y="352"/>
                  </a:cubicBezTo>
                  <a:cubicBezTo>
                    <a:pt x="686" y="346"/>
                    <a:pt x="699" y="330"/>
                    <a:pt x="701" y="312"/>
                  </a:cubicBezTo>
                  <a:cubicBezTo>
                    <a:pt x="705" y="281"/>
                    <a:pt x="705" y="281"/>
                    <a:pt x="705" y="281"/>
                  </a:cubicBezTo>
                  <a:cubicBezTo>
                    <a:pt x="821" y="281"/>
                    <a:pt x="821" y="281"/>
                    <a:pt x="821" y="281"/>
                  </a:cubicBezTo>
                  <a:cubicBezTo>
                    <a:pt x="825" y="312"/>
                    <a:pt x="825" y="312"/>
                    <a:pt x="825" y="312"/>
                  </a:cubicBezTo>
                  <a:cubicBezTo>
                    <a:pt x="827" y="330"/>
                    <a:pt x="841" y="346"/>
                    <a:pt x="858" y="352"/>
                  </a:cubicBezTo>
                  <a:cubicBezTo>
                    <a:pt x="876" y="357"/>
                    <a:pt x="893" y="364"/>
                    <a:pt x="910" y="373"/>
                  </a:cubicBezTo>
                  <a:cubicBezTo>
                    <a:pt x="926" y="382"/>
                    <a:pt x="947" y="380"/>
                    <a:pt x="961" y="368"/>
                  </a:cubicBezTo>
                  <a:cubicBezTo>
                    <a:pt x="987" y="349"/>
                    <a:pt x="987" y="349"/>
                    <a:pt x="987" y="349"/>
                  </a:cubicBezTo>
                  <a:cubicBezTo>
                    <a:pt x="1068" y="430"/>
                    <a:pt x="1068" y="430"/>
                    <a:pt x="1068" y="430"/>
                  </a:cubicBezTo>
                  <a:cubicBezTo>
                    <a:pt x="1049" y="456"/>
                    <a:pt x="1049" y="456"/>
                    <a:pt x="1049" y="456"/>
                  </a:cubicBezTo>
                  <a:cubicBezTo>
                    <a:pt x="1037" y="470"/>
                    <a:pt x="1035" y="491"/>
                    <a:pt x="1044" y="507"/>
                  </a:cubicBezTo>
                  <a:cubicBezTo>
                    <a:pt x="1053" y="524"/>
                    <a:pt x="1061" y="541"/>
                    <a:pt x="1065" y="559"/>
                  </a:cubicBezTo>
                  <a:cubicBezTo>
                    <a:pt x="1071" y="576"/>
                    <a:pt x="1087" y="590"/>
                    <a:pt x="1105" y="592"/>
                  </a:cubicBezTo>
                  <a:cubicBezTo>
                    <a:pt x="1136" y="597"/>
                    <a:pt x="1136" y="597"/>
                    <a:pt x="1136" y="597"/>
                  </a:cubicBezTo>
                  <a:cubicBezTo>
                    <a:pt x="1136" y="713"/>
                    <a:pt x="1136" y="713"/>
                    <a:pt x="1136" y="713"/>
                  </a:cubicBezTo>
                  <a:cubicBezTo>
                    <a:pt x="1106" y="715"/>
                    <a:pt x="1106" y="715"/>
                    <a:pt x="1106" y="715"/>
                  </a:cubicBezTo>
                  <a:cubicBezTo>
                    <a:pt x="1087" y="718"/>
                    <a:pt x="1071" y="731"/>
                    <a:pt x="1065" y="749"/>
                  </a:cubicBezTo>
                  <a:cubicBezTo>
                    <a:pt x="1061" y="767"/>
                    <a:pt x="1053" y="785"/>
                    <a:pt x="1044" y="800"/>
                  </a:cubicBezTo>
                  <a:cubicBezTo>
                    <a:pt x="1035" y="818"/>
                    <a:pt x="1037" y="838"/>
                    <a:pt x="1049" y="853"/>
                  </a:cubicBezTo>
                  <a:cubicBezTo>
                    <a:pt x="1068" y="877"/>
                    <a:pt x="1068" y="877"/>
                    <a:pt x="1068" y="877"/>
                  </a:cubicBezTo>
                  <a:cubicBezTo>
                    <a:pt x="987" y="959"/>
                    <a:pt x="987" y="959"/>
                    <a:pt x="987" y="959"/>
                  </a:cubicBezTo>
                  <a:cubicBezTo>
                    <a:pt x="962" y="940"/>
                    <a:pt x="962" y="940"/>
                    <a:pt x="962" y="940"/>
                  </a:cubicBezTo>
                  <a:cubicBezTo>
                    <a:pt x="947" y="929"/>
                    <a:pt x="926" y="927"/>
                    <a:pt x="910" y="935"/>
                  </a:cubicBezTo>
                  <a:cubicBezTo>
                    <a:pt x="893" y="944"/>
                    <a:pt x="876" y="951"/>
                    <a:pt x="858" y="957"/>
                  </a:cubicBezTo>
                  <a:cubicBezTo>
                    <a:pt x="841" y="963"/>
                    <a:pt x="827" y="978"/>
                    <a:pt x="825" y="997"/>
                  </a:cubicBezTo>
                  <a:cubicBezTo>
                    <a:pt x="821" y="1028"/>
                    <a:pt x="821" y="1028"/>
                    <a:pt x="821" y="1028"/>
                  </a:cubicBezTo>
                  <a:cubicBezTo>
                    <a:pt x="705" y="1028"/>
                    <a:pt x="705" y="1028"/>
                    <a:pt x="705" y="1028"/>
                  </a:cubicBezTo>
                  <a:cubicBezTo>
                    <a:pt x="701" y="997"/>
                    <a:pt x="701" y="997"/>
                    <a:pt x="701" y="997"/>
                  </a:cubicBezTo>
                  <a:cubicBezTo>
                    <a:pt x="699" y="978"/>
                    <a:pt x="686" y="963"/>
                    <a:pt x="668" y="957"/>
                  </a:cubicBezTo>
                  <a:cubicBezTo>
                    <a:pt x="650" y="951"/>
                    <a:pt x="632" y="944"/>
                    <a:pt x="617" y="935"/>
                  </a:cubicBezTo>
                  <a:cubicBezTo>
                    <a:pt x="600" y="927"/>
                    <a:pt x="580" y="929"/>
                    <a:pt x="564" y="940"/>
                  </a:cubicBezTo>
                  <a:cubicBezTo>
                    <a:pt x="540" y="959"/>
                    <a:pt x="540" y="959"/>
                    <a:pt x="540" y="959"/>
                  </a:cubicBezTo>
                  <a:cubicBezTo>
                    <a:pt x="458" y="877"/>
                    <a:pt x="458" y="877"/>
                    <a:pt x="458" y="877"/>
                  </a:cubicBezTo>
                  <a:cubicBezTo>
                    <a:pt x="478" y="853"/>
                    <a:pt x="478" y="853"/>
                    <a:pt x="478" y="853"/>
                  </a:cubicBezTo>
                  <a:cubicBezTo>
                    <a:pt x="488" y="838"/>
                    <a:pt x="490" y="818"/>
                    <a:pt x="482" y="800"/>
                  </a:cubicBezTo>
                  <a:cubicBezTo>
                    <a:pt x="474" y="785"/>
                    <a:pt x="466" y="767"/>
                    <a:pt x="461" y="749"/>
                  </a:cubicBezTo>
                  <a:cubicBezTo>
                    <a:pt x="455" y="731"/>
                    <a:pt x="439" y="718"/>
                    <a:pt x="420" y="715"/>
                  </a:cubicBezTo>
                  <a:moveTo>
                    <a:pt x="172" y="1653"/>
                  </a:moveTo>
                  <a:lnTo>
                    <a:pt x="172" y="1653"/>
                  </a:lnTo>
                  <a:cubicBezTo>
                    <a:pt x="115" y="1595"/>
                    <a:pt x="115" y="1595"/>
                    <a:pt x="115" y="1595"/>
                  </a:cubicBezTo>
                  <a:cubicBezTo>
                    <a:pt x="129" y="1578"/>
                    <a:pt x="129" y="1578"/>
                    <a:pt x="129" y="1578"/>
                  </a:cubicBezTo>
                  <a:cubicBezTo>
                    <a:pt x="138" y="1565"/>
                    <a:pt x="140" y="1549"/>
                    <a:pt x="132" y="1535"/>
                  </a:cubicBezTo>
                  <a:cubicBezTo>
                    <a:pt x="124" y="1520"/>
                    <a:pt x="119" y="1506"/>
                    <a:pt x="114" y="1490"/>
                  </a:cubicBezTo>
                  <a:cubicBezTo>
                    <a:pt x="110" y="1475"/>
                    <a:pt x="96" y="1464"/>
                    <a:pt x="82" y="1462"/>
                  </a:cubicBezTo>
                  <a:cubicBezTo>
                    <a:pt x="58" y="1459"/>
                    <a:pt x="58" y="1459"/>
                    <a:pt x="58" y="1459"/>
                  </a:cubicBezTo>
                  <a:cubicBezTo>
                    <a:pt x="58" y="1378"/>
                    <a:pt x="58" y="1378"/>
                    <a:pt x="58" y="1378"/>
                  </a:cubicBezTo>
                  <a:cubicBezTo>
                    <a:pt x="82" y="1375"/>
                    <a:pt x="82" y="1375"/>
                    <a:pt x="82" y="1375"/>
                  </a:cubicBezTo>
                  <a:cubicBezTo>
                    <a:pt x="96" y="1373"/>
                    <a:pt x="109" y="1363"/>
                    <a:pt x="114" y="1348"/>
                  </a:cubicBezTo>
                  <a:cubicBezTo>
                    <a:pt x="119" y="1332"/>
                    <a:pt x="124" y="1318"/>
                    <a:pt x="132" y="1303"/>
                  </a:cubicBezTo>
                  <a:cubicBezTo>
                    <a:pt x="140" y="1290"/>
                    <a:pt x="138" y="1273"/>
                    <a:pt x="129" y="1260"/>
                  </a:cubicBezTo>
                  <a:cubicBezTo>
                    <a:pt x="115" y="1243"/>
                    <a:pt x="115" y="1243"/>
                    <a:pt x="115" y="1243"/>
                  </a:cubicBezTo>
                  <a:cubicBezTo>
                    <a:pt x="172" y="1185"/>
                    <a:pt x="172" y="1185"/>
                    <a:pt x="172" y="1185"/>
                  </a:cubicBezTo>
                  <a:cubicBezTo>
                    <a:pt x="191" y="1199"/>
                    <a:pt x="191" y="1199"/>
                    <a:pt x="191" y="1199"/>
                  </a:cubicBezTo>
                  <a:cubicBezTo>
                    <a:pt x="202" y="1209"/>
                    <a:pt x="219" y="1210"/>
                    <a:pt x="233" y="1203"/>
                  </a:cubicBezTo>
                  <a:cubicBezTo>
                    <a:pt x="247" y="1195"/>
                    <a:pt x="263" y="1189"/>
                    <a:pt x="277" y="1185"/>
                  </a:cubicBezTo>
                  <a:cubicBezTo>
                    <a:pt x="293" y="1180"/>
                    <a:pt x="303" y="1167"/>
                    <a:pt x="305" y="1151"/>
                  </a:cubicBezTo>
                  <a:cubicBezTo>
                    <a:pt x="308" y="1129"/>
                    <a:pt x="308" y="1129"/>
                    <a:pt x="308" y="1129"/>
                  </a:cubicBezTo>
                  <a:cubicBezTo>
                    <a:pt x="389" y="1129"/>
                    <a:pt x="389" y="1129"/>
                    <a:pt x="389" y="1129"/>
                  </a:cubicBezTo>
                  <a:cubicBezTo>
                    <a:pt x="392" y="1151"/>
                    <a:pt x="392" y="1151"/>
                    <a:pt x="392" y="1151"/>
                  </a:cubicBezTo>
                  <a:cubicBezTo>
                    <a:pt x="394" y="1167"/>
                    <a:pt x="405" y="1180"/>
                    <a:pt x="419" y="1185"/>
                  </a:cubicBezTo>
                  <a:cubicBezTo>
                    <a:pt x="435" y="1189"/>
                    <a:pt x="450" y="1195"/>
                    <a:pt x="464" y="1203"/>
                  </a:cubicBezTo>
                  <a:cubicBezTo>
                    <a:pt x="478" y="1210"/>
                    <a:pt x="495" y="1209"/>
                    <a:pt x="507" y="1199"/>
                  </a:cubicBezTo>
                  <a:cubicBezTo>
                    <a:pt x="525" y="1185"/>
                    <a:pt x="525" y="1185"/>
                    <a:pt x="525" y="1185"/>
                  </a:cubicBezTo>
                  <a:cubicBezTo>
                    <a:pt x="582" y="1243"/>
                    <a:pt x="582" y="1243"/>
                    <a:pt x="582" y="1243"/>
                  </a:cubicBezTo>
                  <a:cubicBezTo>
                    <a:pt x="568" y="1260"/>
                    <a:pt x="568" y="1260"/>
                    <a:pt x="568" y="1260"/>
                  </a:cubicBezTo>
                  <a:cubicBezTo>
                    <a:pt x="558" y="1273"/>
                    <a:pt x="557" y="1290"/>
                    <a:pt x="565" y="1303"/>
                  </a:cubicBezTo>
                  <a:cubicBezTo>
                    <a:pt x="572" y="1318"/>
                    <a:pt x="579" y="1332"/>
                    <a:pt x="584" y="1348"/>
                  </a:cubicBezTo>
                  <a:cubicBezTo>
                    <a:pt x="588" y="1363"/>
                    <a:pt x="600" y="1373"/>
                    <a:pt x="616" y="1375"/>
                  </a:cubicBezTo>
                  <a:cubicBezTo>
                    <a:pt x="638" y="1378"/>
                    <a:pt x="638" y="1378"/>
                    <a:pt x="638" y="1378"/>
                  </a:cubicBezTo>
                  <a:cubicBezTo>
                    <a:pt x="638" y="1459"/>
                    <a:pt x="638" y="1459"/>
                    <a:pt x="638" y="1459"/>
                  </a:cubicBezTo>
                  <a:cubicBezTo>
                    <a:pt x="616" y="1462"/>
                    <a:pt x="616" y="1462"/>
                    <a:pt x="616" y="1462"/>
                  </a:cubicBezTo>
                  <a:cubicBezTo>
                    <a:pt x="600" y="1464"/>
                    <a:pt x="588" y="1475"/>
                    <a:pt x="584" y="1490"/>
                  </a:cubicBezTo>
                  <a:cubicBezTo>
                    <a:pt x="579" y="1506"/>
                    <a:pt x="572" y="1520"/>
                    <a:pt x="565" y="1535"/>
                  </a:cubicBezTo>
                  <a:cubicBezTo>
                    <a:pt x="557" y="1549"/>
                    <a:pt x="558" y="1565"/>
                    <a:pt x="568" y="1578"/>
                  </a:cubicBezTo>
                  <a:cubicBezTo>
                    <a:pt x="582" y="1595"/>
                    <a:pt x="582" y="1595"/>
                    <a:pt x="582" y="1595"/>
                  </a:cubicBezTo>
                  <a:cubicBezTo>
                    <a:pt x="525" y="1653"/>
                    <a:pt x="525" y="1653"/>
                    <a:pt x="525" y="1653"/>
                  </a:cubicBezTo>
                  <a:cubicBezTo>
                    <a:pt x="507" y="1639"/>
                    <a:pt x="507" y="1639"/>
                    <a:pt x="507" y="1639"/>
                  </a:cubicBezTo>
                  <a:cubicBezTo>
                    <a:pt x="495" y="1629"/>
                    <a:pt x="478" y="1628"/>
                    <a:pt x="464" y="1635"/>
                  </a:cubicBezTo>
                  <a:cubicBezTo>
                    <a:pt x="450" y="1643"/>
                    <a:pt x="435" y="1649"/>
                    <a:pt x="419" y="1654"/>
                  </a:cubicBezTo>
                  <a:cubicBezTo>
                    <a:pt x="405" y="1658"/>
                    <a:pt x="394" y="1671"/>
                    <a:pt x="392" y="1687"/>
                  </a:cubicBezTo>
                  <a:cubicBezTo>
                    <a:pt x="389" y="1709"/>
                    <a:pt x="389" y="1709"/>
                    <a:pt x="389" y="1709"/>
                  </a:cubicBezTo>
                  <a:cubicBezTo>
                    <a:pt x="308" y="1709"/>
                    <a:pt x="308" y="1709"/>
                    <a:pt x="308" y="1709"/>
                  </a:cubicBezTo>
                  <a:cubicBezTo>
                    <a:pt x="305" y="1687"/>
                    <a:pt x="305" y="1687"/>
                    <a:pt x="305" y="1687"/>
                  </a:cubicBezTo>
                  <a:cubicBezTo>
                    <a:pt x="303" y="1671"/>
                    <a:pt x="293" y="1658"/>
                    <a:pt x="277" y="1654"/>
                  </a:cubicBezTo>
                  <a:cubicBezTo>
                    <a:pt x="262" y="1649"/>
                    <a:pt x="247" y="1643"/>
                    <a:pt x="233" y="1635"/>
                  </a:cubicBezTo>
                  <a:cubicBezTo>
                    <a:pt x="219" y="1628"/>
                    <a:pt x="202" y="1629"/>
                    <a:pt x="190" y="1639"/>
                  </a:cubicBezTo>
                  <a:lnTo>
                    <a:pt x="172" y="1653"/>
                  </a:lnTo>
                  <a:moveTo>
                    <a:pt x="1331" y="1818"/>
                  </a:moveTo>
                  <a:lnTo>
                    <a:pt x="1331" y="1818"/>
                  </a:lnTo>
                  <a:cubicBezTo>
                    <a:pt x="1331" y="1882"/>
                    <a:pt x="1280" y="1935"/>
                    <a:pt x="1214" y="1935"/>
                  </a:cubicBezTo>
                  <a:cubicBezTo>
                    <a:pt x="307" y="1935"/>
                    <a:pt x="307" y="1935"/>
                    <a:pt x="307" y="1935"/>
                  </a:cubicBezTo>
                  <a:cubicBezTo>
                    <a:pt x="243" y="1935"/>
                    <a:pt x="191" y="1882"/>
                    <a:pt x="191" y="1818"/>
                  </a:cubicBezTo>
                  <a:cubicBezTo>
                    <a:pt x="191" y="1712"/>
                    <a:pt x="191" y="1712"/>
                    <a:pt x="191" y="1712"/>
                  </a:cubicBezTo>
                  <a:cubicBezTo>
                    <a:pt x="216" y="1694"/>
                    <a:pt x="216" y="1694"/>
                    <a:pt x="216" y="1694"/>
                  </a:cubicBezTo>
                  <a:cubicBezTo>
                    <a:pt x="227" y="1698"/>
                    <a:pt x="237" y="1702"/>
                    <a:pt x="249" y="1706"/>
                  </a:cubicBezTo>
                  <a:cubicBezTo>
                    <a:pt x="252" y="1733"/>
                    <a:pt x="252" y="1733"/>
                    <a:pt x="252" y="1733"/>
                  </a:cubicBezTo>
                  <a:cubicBezTo>
                    <a:pt x="255" y="1753"/>
                    <a:pt x="271" y="1767"/>
                    <a:pt x="292" y="1767"/>
                  </a:cubicBezTo>
                  <a:cubicBezTo>
                    <a:pt x="385" y="1767"/>
                    <a:pt x="385" y="1767"/>
                    <a:pt x="385" y="1767"/>
                  </a:cubicBezTo>
                  <a:cubicBezTo>
                    <a:pt x="385" y="1781"/>
                    <a:pt x="385" y="1781"/>
                    <a:pt x="385" y="1781"/>
                  </a:cubicBezTo>
                  <a:cubicBezTo>
                    <a:pt x="385" y="1836"/>
                    <a:pt x="430" y="1880"/>
                    <a:pt x="484" y="1880"/>
                  </a:cubicBezTo>
                  <a:cubicBezTo>
                    <a:pt x="598" y="1880"/>
                    <a:pt x="598" y="1880"/>
                    <a:pt x="598" y="1880"/>
                  </a:cubicBezTo>
                  <a:cubicBezTo>
                    <a:pt x="614" y="1880"/>
                    <a:pt x="627" y="1870"/>
                    <a:pt x="628" y="1855"/>
                  </a:cubicBezTo>
                  <a:cubicBezTo>
                    <a:pt x="631" y="1837"/>
                    <a:pt x="617" y="1822"/>
                    <a:pt x="600" y="1822"/>
                  </a:cubicBezTo>
                  <a:cubicBezTo>
                    <a:pt x="484" y="1822"/>
                    <a:pt x="484" y="1822"/>
                    <a:pt x="484" y="1822"/>
                  </a:cubicBezTo>
                  <a:cubicBezTo>
                    <a:pt x="462" y="1822"/>
                    <a:pt x="444" y="1803"/>
                    <a:pt x="444" y="1781"/>
                  </a:cubicBezTo>
                  <a:cubicBezTo>
                    <a:pt x="444" y="1738"/>
                    <a:pt x="444" y="1738"/>
                    <a:pt x="444" y="1738"/>
                  </a:cubicBezTo>
                  <a:cubicBezTo>
                    <a:pt x="448" y="1704"/>
                    <a:pt x="448" y="1704"/>
                    <a:pt x="448" y="1704"/>
                  </a:cubicBezTo>
                  <a:cubicBezTo>
                    <a:pt x="459" y="1700"/>
                    <a:pt x="471" y="1695"/>
                    <a:pt x="481" y="1691"/>
                  </a:cubicBezTo>
                  <a:cubicBezTo>
                    <a:pt x="503" y="1707"/>
                    <a:pt x="503" y="1707"/>
                    <a:pt x="503" y="1707"/>
                  </a:cubicBezTo>
                  <a:cubicBezTo>
                    <a:pt x="519" y="1720"/>
                    <a:pt x="541" y="1718"/>
                    <a:pt x="555" y="1704"/>
                  </a:cubicBezTo>
                  <a:cubicBezTo>
                    <a:pt x="635" y="1623"/>
                    <a:pt x="635" y="1623"/>
                    <a:pt x="635" y="1623"/>
                  </a:cubicBezTo>
                  <a:cubicBezTo>
                    <a:pt x="649" y="1609"/>
                    <a:pt x="651" y="1586"/>
                    <a:pt x="638" y="1571"/>
                  </a:cubicBezTo>
                  <a:cubicBezTo>
                    <a:pt x="622" y="1549"/>
                    <a:pt x="622" y="1549"/>
                    <a:pt x="622" y="1549"/>
                  </a:cubicBezTo>
                  <a:cubicBezTo>
                    <a:pt x="627" y="1539"/>
                    <a:pt x="631" y="1528"/>
                    <a:pt x="635" y="1516"/>
                  </a:cubicBezTo>
                  <a:cubicBezTo>
                    <a:pt x="663" y="1512"/>
                    <a:pt x="663" y="1512"/>
                    <a:pt x="663" y="1512"/>
                  </a:cubicBezTo>
                  <a:cubicBezTo>
                    <a:pt x="682" y="1510"/>
                    <a:pt x="697" y="1494"/>
                    <a:pt x="697" y="1474"/>
                  </a:cubicBezTo>
                  <a:cubicBezTo>
                    <a:pt x="697" y="1363"/>
                    <a:pt x="697" y="1363"/>
                    <a:pt x="697" y="1363"/>
                  </a:cubicBezTo>
                  <a:cubicBezTo>
                    <a:pt x="697" y="1343"/>
                    <a:pt x="682" y="1326"/>
                    <a:pt x="663" y="1324"/>
                  </a:cubicBezTo>
                  <a:cubicBezTo>
                    <a:pt x="635" y="1320"/>
                    <a:pt x="635" y="1320"/>
                    <a:pt x="635" y="1320"/>
                  </a:cubicBezTo>
                  <a:cubicBezTo>
                    <a:pt x="631" y="1309"/>
                    <a:pt x="627" y="1297"/>
                    <a:pt x="622" y="1287"/>
                  </a:cubicBezTo>
                  <a:cubicBezTo>
                    <a:pt x="638" y="1265"/>
                    <a:pt x="638" y="1265"/>
                    <a:pt x="638" y="1265"/>
                  </a:cubicBezTo>
                  <a:cubicBezTo>
                    <a:pt x="651" y="1250"/>
                    <a:pt x="649" y="1227"/>
                    <a:pt x="635" y="1213"/>
                  </a:cubicBezTo>
                  <a:cubicBezTo>
                    <a:pt x="555" y="1132"/>
                    <a:pt x="555" y="1132"/>
                    <a:pt x="555" y="1132"/>
                  </a:cubicBezTo>
                  <a:cubicBezTo>
                    <a:pt x="541" y="1118"/>
                    <a:pt x="519" y="1117"/>
                    <a:pt x="503" y="1129"/>
                  </a:cubicBezTo>
                  <a:cubicBezTo>
                    <a:pt x="481" y="1146"/>
                    <a:pt x="481" y="1146"/>
                    <a:pt x="481" y="1146"/>
                  </a:cubicBezTo>
                  <a:cubicBezTo>
                    <a:pt x="470" y="1141"/>
                    <a:pt x="459" y="1136"/>
                    <a:pt x="448" y="1132"/>
                  </a:cubicBezTo>
                  <a:cubicBezTo>
                    <a:pt x="445" y="1105"/>
                    <a:pt x="445" y="1105"/>
                    <a:pt x="445" y="1105"/>
                  </a:cubicBezTo>
                  <a:cubicBezTo>
                    <a:pt x="443" y="1085"/>
                    <a:pt x="425" y="1071"/>
                    <a:pt x="406" y="1071"/>
                  </a:cubicBezTo>
                  <a:cubicBezTo>
                    <a:pt x="311" y="1071"/>
                    <a:pt x="311" y="1071"/>
                    <a:pt x="311" y="1071"/>
                  </a:cubicBezTo>
                  <a:cubicBezTo>
                    <a:pt x="311" y="943"/>
                    <a:pt x="311" y="943"/>
                    <a:pt x="311" y="943"/>
                  </a:cubicBezTo>
                  <a:cubicBezTo>
                    <a:pt x="311" y="926"/>
                    <a:pt x="326" y="911"/>
                    <a:pt x="343" y="911"/>
                  </a:cubicBezTo>
                  <a:cubicBezTo>
                    <a:pt x="404" y="911"/>
                    <a:pt x="404" y="911"/>
                    <a:pt x="404" y="911"/>
                  </a:cubicBezTo>
                  <a:cubicBezTo>
                    <a:pt x="500" y="1007"/>
                    <a:pt x="500" y="1007"/>
                    <a:pt x="500" y="1007"/>
                  </a:cubicBezTo>
                  <a:cubicBezTo>
                    <a:pt x="517" y="1024"/>
                    <a:pt x="545" y="1026"/>
                    <a:pt x="563" y="1011"/>
                  </a:cubicBezTo>
                  <a:cubicBezTo>
                    <a:pt x="590" y="991"/>
                    <a:pt x="590" y="991"/>
                    <a:pt x="590" y="991"/>
                  </a:cubicBezTo>
                  <a:cubicBezTo>
                    <a:pt x="605" y="999"/>
                    <a:pt x="622" y="1005"/>
                    <a:pt x="638" y="1011"/>
                  </a:cubicBezTo>
                  <a:cubicBezTo>
                    <a:pt x="643" y="1044"/>
                    <a:pt x="643" y="1044"/>
                    <a:pt x="643" y="1044"/>
                  </a:cubicBezTo>
                  <a:cubicBezTo>
                    <a:pt x="646" y="1068"/>
                    <a:pt x="666" y="1086"/>
                    <a:pt x="691" y="1086"/>
                  </a:cubicBezTo>
                  <a:cubicBezTo>
                    <a:pt x="821" y="1086"/>
                    <a:pt x="821" y="1086"/>
                    <a:pt x="821" y="1086"/>
                  </a:cubicBezTo>
                  <a:cubicBezTo>
                    <a:pt x="846" y="1086"/>
                    <a:pt x="866" y="1068"/>
                    <a:pt x="869" y="1044"/>
                  </a:cubicBezTo>
                  <a:cubicBezTo>
                    <a:pt x="874" y="1011"/>
                    <a:pt x="874" y="1011"/>
                    <a:pt x="874" y="1011"/>
                  </a:cubicBezTo>
                  <a:cubicBezTo>
                    <a:pt x="890" y="1005"/>
                    <a:pt x="907" y="999"/>
                    <a:pt x="922" y="991"/>
                  </a:cubicBezTo>
                  <a:cubicBezTo>
                    <a:pt x="949" y="1011"/>
                    <a:pt x="949" y="1011"/>
                    <a:pt x="949" y="1011"/>
                  </a:cubicBezTo>
                  <a:cubicBezTo>
                    <a:pt x="968" y="1026"/>
                    <a:pt x="995" y="1024"/>
                    <a:pt x="1012" y="1007"/>
                  </a:cubicBezTo>
                  <a:cubicBezTo>
                    <a:pt x="1108" y="911"/>
                    <a:pt x="1108" y="911"/>
                    <a:pt x="1108" y="911"/>
                  </a:cubicBezTo>
                  <a:cubicBezTo>
                    <a:pt x="1178" y="911"/>
                    <a:pt x="1178" y="911"/>
                    <a:pt x="1178" y="911"/>
                  </a:cubicBezTo>
                  <a:cubicBezTo>
                    <a:pt x="1197" y="911"/>
                    <a:pt x="1210" y="926"/>
                    <a:pt x="1210" y="943"/>
                  </a:cubicBezTo>
                  <a:cubicBezTo>
                    <a:pt x="1210" y="1071"/>
                    <a:pt x="1210" y="1071"/>
                    <a:pt x="1210" y="1071"/>
                  </a:cubicBezTo>
                  <a:cubicBezTo>
                    <a:pt x="1117" y="1071"/>
                    <a:pt x="1117" y="1071"/>
                    <a:pt x="1117" y="1071"/>
                  </a:cubicBezTo>
                  <a:cubicBezTo>
                    <a:pt x="1097" y="1071"/>
                    <a:pt x="1080" y="1085"/>
                    <a:pt x="1078" y="1105"/>
                  </a:cubicBezTo>
                  <a:cubicBezTo>
                    <a:pt x="1074" y="1132"/>
                    <a:pt x="1074" y="1132"/>
                    <a:pt x="1074" y="1132"/>
                  </a:cubicBezTo>
                  <a:cubicBezTo>
                    <a:pt x="1063" y="1136"/>
                    <a:pt x="1052" y="1140"/>
                    <a:pt x="1041" y="1146"/>
                  </a:cubicBezTo>
                  <a:cubicBezTo>
                    <a:pt x="1020" y="1129"/>
                    <a:pt x="1020" y="1129"/>
                    <a:pt x="1020" y="1129"/>
                  </a:cubicBezTo>
                  <a:cubicBezTo>
                    <a:pt x="1004" y="1116"/>
                    <a:pt x="982" y="1118"/>
                    <a:pt x="968" y="1132"/>
                  </a:cubicBezTo>
                  <a:cubicBezTo>
                    <a:pt x="887" y="1212"/>
                    <a:pt x="887" y="1212"/>
                    <a:pt x="887" y="1212"/>
                  </a:cubicBezTo>
                  <a:cubicBezTo>
                    <a:pt x="873" y="1226"/>
                    <a:pt x="872" y="1248"/>
                    <a:pt x="883" y="1264"/>
                  </a:cubicBezTo>
                  <a:cubicBezTo>
                    <a:pt x="901" y="1286"/>
                    <a:pt x="901" y="1286"/>
                    <a:pt x="901" y="1286"/>
                  </a:cubicBezTo>
                  <a:cubicBezTo>
                    <a:pt x="895" y="1296"/>
                    <a:pt x="891" y="1307"/>
                    <a:pt x="887" y="1318"/>
                  </a:cubicBezTo>
                  <a:cubicBezTo>
                    <a:pt x="860" y="1322"/>
                    <a:pt x="860" y="1322"/>
                    <a:pt x="860" y="1322"/>
                  </a:cubicBezTo>
                  <a:cubicBezTo>
                    <a:pt x="841" y="1324"/>
                    <a:pt x="825" y="1340"/>
                    <a:pt x="825" y="1361"/>
                  </a:cubicBezTo>
                  <a:cubicBezTo>
                    <a:pt x="825" y="1474"/>
                    <a:pt x="825" y="1474"/>
                    <a:pt x="825" y="1474"/>
                  </a:cubicBezTo>
                  <a:cubicBezTo>
                    <a:pt x="825" y="1494"/>
                    <a:pt x="841" y="1510"/>
                    <a:pt x="860" y="1512"/>
                  </a:cubicBezTo>
                  <a:cubicBezTo>
                    <a:pt x="887" y="1516"/>
                    <a:pt x="887" y="1516"/>
                    <a:pt x="887" y="1516"/>
                  </a:cubicBezTo>
                  <a:cubicBezTo>
                    <a:pt x="891" y="1528"/>
                    <a:pt x="895" y="1539"/>
                    <a:pt x="901" y="1549"/>
                  </a:cubicBezTo>
                  <a:cubicBezTo>
                    <a:pt x="883" y="1571"/>
                    <a:pt x="883" y="1571"/>
                    <a:pt x="883" y="1571"/>
                  </a:cubicBezTo>
                  <a:cubicBezTo>
                    <a:pt x="872" y="1586"/>
                    <a:pt x="873" y="1609"/>
                    <a:pt x="887" y="1623"/>
                  </a:cubicBezTo>
                  <a:cubicBezTo>
                    <a:pt x="974" y="1710"/>
                    <a:pt x="974" y="1710"/>
                    <a:pt x="974" y="1710"/>
                  </a:cubicBezTo>
                  <a:cubicBezTo>
                    <a:pt x="985" y="1721"/>
                    <a:pt x="1001" y="1722"/>
                    <a:pt x="1013" y="1712"/>
                  </a:cubicBezTo>
                  <a:cubicBezTo>
                    <a:pt x="1041" y="1691"/>
                    <a:pt x="1041" y="1691"/>
                    <a:pt x="1041" y="1691"/>
                  </a:cubicBezTo>
                  <a:cubicBezTo>
                    <a:pt x="1052" y="1695"/>
                    <a:pt x="1063" y="1700"/>
                    <a:pt x="1074" y="1704"/>
                  </a:cubicBezTo>
                  <a:cubicBezTo>
                    <a:pt x="1078" y="1738"/>
                    <a:pt x="1078" y="1738"/>
                    <a:pt x="1078" y="1738"/>
                  </a:cubicBezTo>
                  <a:cubicBezTo>
                    <a:pt x="1078" y="1791"/>
                    <a:pt x="1078" y="1791"/>
                    <a:pt x="1078" y="1791"/>
                  </a:cubicBezTo>
                  <a:cubicBezTo>
                    <a:pt x="1078" y="1808"/>
                    <a:pt x="1064" y="1822"/>
                    <a:pt x="1048" y="1822"/>
                  </a:cubicBezTo>
                  <a:cubicBezTo>
                    <a:pt x="734" y="1822"/>
                    <a:pt x="734" y="1822"/>
                    <a:pt x="734" y="1822"/>
                  </a:cubicBezTo>
                  <a:cubicBezTo>
                    <a:pt x="726" y="1822"/>
                    <a:pt x="719" y="1825"/>
                    <a:pt x="715" y="1832"/>
                  </a:cubicBezTo>
                  <a:cubicBezTo>
                    <a:pt x="699" y="1855"/>
                    <a:pt x="715" y="1880"/>
                    <a:pt x="738" y="1880"/>
                  </a:cubicBezTo>
                  <a:cubicBezTo>
                    <a:pt x="1038" y="1880"/>
                    <a:pt x="1038" y="1880"/>
                    <a:pt x="1038" y="1880"/>
                  </a:cubicBezTo>
                  <a:cubicBezTo>
                    <a:pt x="1093" y="1880"/>
                    <a:pt x="1136" y="1836"/>
                    <a:pt x="1136" y="1781"/>
                  </a:cubicBezTo>
                  <a:cubicBezTo>
                    <a:pt x="1136" y="1767"/>
                    <a:pt x="1136" y="1767"/>
                    <a:pt x="1136" y="1767"/>
                  </a:cubicBezTo>
                  <a:cubicBezTo>
                    <a:pt x="1231" y="1767"/>
                    <a:pt x="1231" y="1767"/>
                    <a:pt x="1231" y="1767"/>
                  </a:cubicBezTo>
                  <a:cubicBezTo>
                    <a:pt x="1251" y="1767"/>
                    <a:pt x="1268" y="1753"/>
                    <a:pt x="1270" y="1733"/>
                  </a:cubicBezTo>
                  <a:cubicBezTo>
                    <a:pt x="1274" y="1706"/>
                    <a:pt x="1274" y="1706"/>
                    <a:pt x="1274" y="1706"/>
                  </a:cubicBezTo>
                  <a:cubicBezTo>
                    <a:pt x="1284" y="1702"/>
                    <a:pt x="1296" y="1698"/>
                    <a:pt x="1307" y="1694"/>
                  </a:cubicBezTo>
                  <a:cubicBezTo>
                    <a:pt x="1331" y="1712"/>
                    <a:pt x="1331" y="1712"/>
                    <a:pt x="1331" y="1712"/>
                  </a:cubicBezTo>
                  <a:cubicBezTo>
                    <a:pt x="1331" y="1818"/>
                    <a:pt x="1331" y="1818"/>
                    <a:pt x="1331" y="1818"/>
                  </a:cubicBezTo>
                  <a:moveTo>
                    <a:pt x="1463" y="1459"/>
                  </a:moveTo>
                  <a:lnTo>
                    <a:pt x="1463" y="1459"/>
                  </a:lnTo>
                  <a:cubicBezTo>
                    <a:pt x="1441" y="1462"/>
                    <a:pt x="1441" y="1462"/>
                    <a:pt x="1441" y="1462"/>
                  </a:cubicBezTo>
                  <a:cubicBezTo>
                    <a:pt x="1425" y="1464"/>
                    <a:pt x="1413" y="1475"/>
                    <a:pt x="1409" y="1490"/>
                  </a:cubicBezTo>
                  <a:cubicBezTo>
                    <a:pt x="1404" y="1506"/>
                    <a:pt x="1397" y="1520"/>
                    <a:pt x="1390" y="1535"/>
                  </a:cubicBezTo>
                  <a:cubicBezTo>
                    <a:pt x="1383" y="1549"/>
                    <a:pt x="1384" y="1565"/>
                    <a:pt x="1393" y="1578"/>
                  </a:cubicBezTo>
                  <a:cubicBezTo>
                    <a:pt x="1407" y="1595"/>
                    <a:pt x="1407" y="1595"/>
                    <a:pt x="1407" y="1595"/>
                  </a:cubicBezTo>
                  <a:cubicBezTo>
                    <a:pt x="1351" y="1653"/>
                    <a:pt x="1351" y="1653"/>
                    <a:pt x="1351" y="1653"/>
                  </a:cubicBezTo>
                  <a:cubicBezTo>
                    <a:pt x="1332" y="1639"/>
                    <a:pt x="1332" y="1639"/>
                    <a:pt x="1332" y="1639"/>
                  </a:cubicBezTo>
                  <a:cubicBezTo>
                    <a:pt x="1320" y="1629"/>
                    <a:pt x="1303" y="1628"/>
                    <a:pt x="1289" y="1635"/>
                  </a:cubicBezTo>
                  <a:cubicBezTo>
                    <a:pt x="1276" y="1643"/>
                    <a:pt x="1260" y="1649"/>
                    <a:pt x="1245" y="1654"/>
                  </a:cubicBezTo>
                  <a:cubicBezTo>
                    <a:pt x="1230" y="1658"/>
                    <a:pt x="1219" y="1671"/>
                    <a:pt x="1217" y="1687"/>
                  </a:cubicBezTo>
                  <a:cubicBezTo>
                    <a:pt x="1214" y="1709"/>
                    <a:pt x="1214" y="1709"/>
                    <a:pt x="1214" y="1709"/>
                  </a:cubicBezTo>
                  <a:cubicBezTo>
                    <a:pt x="1134" y="1709"/>
                    <a:pt x="1134" y="1709"/>
                    <a:pt x="1134" y="1709"/>
                  </a:cubicBezTo>
                  <a:cubicBezTo>
                    <a:pt x="1131" y="1687"/>
                    <a:pt x="1131" y="1687"/>
                    <a:pt x="1131" y="1687"/>
                  </a:cubicBezTo>
                  <a:cubicBezTo>
                    <a:pt x="1129" y="1671"/>
                    <a:pt x="1118" y="1658"/>
                    <a:pt x="1102" y="1654"/>
                  </a:cubicBezTo>
                  <a:cubicBezTo>
                    <a:pt x="1087" y="1649"/>
                    <a:pt x="1072" y="1643"/>
                    <a:pt x="1059" y="1635"/>
                  </a:cubicBezTo>
                  <a:cubicBezTo>
                    <a:pt x="1044" y="1628"/>
                    <a:pt x="1027" y="1629"/>
                    <a:pt x="1015" y="1639"/>
                  </a:cubicBezTo>
                  <a:cubicBezTo>
                    <a:pt x="997" y="1653"/>
                    <a:pt x="997" y="1653"/>
                    <a:pt x="997" y="1653"/>
                  </a:cubicBezTo>
                  <a:cubicBezTo>
                    <a:pt x="940" y="1595"/>
                    <a:pt x="940" y="1595"/>
                    <a:pt x="940" y="1595"/>
                  </a:cubicBezTo>
                  <a:cubicBezTo>
                    <a:pt x="955" y="1578"/>
                    <a:pt x="955" y="1578"/>
                    <a:pt x="955" y="1578"/>
                  </a:cubicBezTo>
                  <a:cubicBezTo>
                    <a:pt x="963" y="1565"/>
                    <a:pt x="965" y="1549"/>
                    <a:pt x="957" y="1535"/>
                  </a:cubicBezTo>
                  <a:cubicBezTo>
                    <a:pt x="950" y="1520"/>
                    <a:pt x="944" y="1506"/>
                    <a:pt x="939" y="1490"/>
                  </a:cubicBezTo>
                  <a:cubicBezTo>
                    <a:pt x="935" y="1475"/>
                    <a:pt x="921" y="1464"/>
                    <a:pt x="907" y="1462"/>
                  </a:cubicBezTo>
                  <a:cubicBezTo>
                    <a:pt x="883" y="1459"/>
                    <a:pt x="883" y="1459"/>
                    <a:pt x="883" y="1459"/>
                  </a:cubicBezTo>
                  <a:cubicBezTo>
                    <a:pt x="883" y="1378"/>
                    <a:pt x="883" y="1378"/>
                    <a:pt x="883" y="1378"/>
                  </a:cubicBezTo>
                  <a:cubicBezTo>
                    <a:pt x="907" y="1375"/>
                    <a:pt x="907" y="1375"/>
                    <a:pt x="907" y="1375"/>
                  </a:cubicBezTo>
                  <a:cubicBezTo>
                    <a:pt x="921" y="1373"/>
                    <a:pt x="934" y="1363"/>
                    <a:pt x="939" y="1348"/>
                  </a:cubicBezTo>
                  <a:cubicBezTo>
                    <a:pt x="944" y="1332"/>
                    <a:pt x="950" y="1318"/>
                    <a:pt x="957" y="1303"/>
                  </a:cubicBezTo>
                  <a:cubicBezTo>
                    <a:pt x="965" y="1290"/>
                    <a:pt x="963" y="1273"/>
                    <a:pt x="955" y="1260"/>
                  </a:cubicBezTo>
                  <a:cubicBezTo>
                    <a:pt x="940" y="1243"/>
                    <a:pt x="940" y="1243"/>
                    <a:pt x="940" y="1243"/>
                  </a:cubicBezTo>
                  <a:cubicBezTo>
                    <a:pt x="997" y="1185"/>
                    <a:pt x="997" y="1185"/>
                    <a:pt x="997" y="1185"/>
                  </a:cubicBezTo>
                  <a:cubicBezTo>
                    <a:pt x="1016" y="1199"/>
                    <a:pt x="1016" y="1199"/>
                    <a:pt x="1016" y="1199"/>
                  </a:cubicBezTo>
                  <a:cubicBezTo>
                    <a:pt x="1027" y="1209"/>
                    <a:pt x="1044" y="1210"/>
                    <a:pt x="1059" y="1203"/>
                  </a:cubicBezTo>
                  <a:cubicBezTo>
                    <a:pt x="1072" y="1195"/>
                    <a:pt x="1088" y="1189"/>
                    <a:pt x="1102" y="1185"/>
                  </a:cubicBezTo>
                  <a:cubicBezTo>
                    <a:pt x="1118" y="1180"/>
                    <a:pt x="1129" y="1167"/>
                    <a:pt x="1131" y="1151"/>
                  </a:cubicBezTo>
                  <a:cubicBezTo>
                    <a:pt x="1134" y="1129"/>
                    <a:pt x="1134" y="1129"/>
                    <a:pt x="1134" y="1129"/>
                  </a:cubicBezTo>
                  <a:cubicBezTo>
                    <a:pt x="1214" y="1129"/>
                    <a:pt x="1214" y="1129"/>
                    <a:pt x="1214" y="1129"/>
                  </a:cubicBezTo>
                  <a:cubicBezTo>
                    <a:pt x="1217" y="1151"/>
                    <a:pt x="1217" y="1151"/>
                    <a:pt x="1217" y="1151"/>
                  </a:cubicBezTo>
                  <a:cubicBezTo>
                    <a:pt x="1219" y="1167"/>
                    <a:pt x="1230" y="1180"/>
                    <a:pt x="1245" y="1185"/>
                  </a:cubicBezTo>
                  <a:cubicBezTo>
                    <a:pt x="1260" y="1189"/>
                    <a:pt x="1276" y="1195"/>
                    <a:pt x="1289" y="1203"/>
                  </a:cubicBezTo>
                  <a:cubicBezTo>
                    <a:pt x="1303" y="1210"/>
                    <a:pt x="1320" y="1209"/>
                    <a:pt x="1332" y="1199"/>
                  </a:cubicBezTo>
                  <a:cubicBezTo>
                    <a:pt x="1351" y="1185"/>
                    <a:pt x="1351" y="1185"/>
                    <a:pt x="1351" y="1185"/>
                  </a:cubicBezTo>
                  <a:cubicBezTo>
                    <a:pt x="1407" y="1243"/>
                    <a:pt x="1407" y="1243"/>
                    <a:pt x="1407" y="1243"/>
                  </a:cubicBezTo>
                  <a:cubicBezTo>
                    <a:pt x="1393" y="1260"/>
                    <a:pt x="1393" y="1260"/>
                    <a:pt x="1393" y="1260"/>
                  </a:cubicBezTo>
                  <a:cubicBezTo>
                    <a:pt x="1384" y="1273"/>
                    <a:pt x="1383" y="1290"/>
                    <a:pt x="1390" y="1303"/>
                  </a:cubicBezTo>
                  <a:cubicBezTo>
                    <a:pt x="1397" y="1318"/>
                    <a:pt x="1404" y="1332"/>
                    <a:pt x="1409" y="1348"/>
                  </a:cubicBezTo>
                  <a:cubicBezTo>
                    <a:pt x="1413" y="1363"/>
                    <a:pt x="1425" y="1373"/>
                    <a:pt x="1441" y="1375"/>
                  </a:cubicBezTo>
                  <a:cubicBezTo>
                    <a:pt x="1463" y="1378"/>
                    <a:pt x="1463" y="1378"/>
                    <a:pt x="1463" y="1378"/>
                  </a:cubicBezTo>
                  <a:cubicBezTo>
                    <a:pt x="1463" y="1459"/>
                    <a:pt x="1463" y="1459"/>
                    <a:pt x="1463" y="1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08;p48">
              <a:extLst>
                <a:ext uri="{FF2B5EF4-FFF2-40B4-BE49-F238E27FC236}">
                  <a16:creationId xmlns:a16="http://schemas.microsoft.com/office/drawing/2014/main" id="{F4139296-65A6-4DA5-93C8-FAC9DEE7FAE5}"/>
                </a:ext>
              </a:extLst>
            </p:cNvPr>
            <p:cNvSpPr/>
            <p:nvPr/>
          </p:nvSpPr>
          <p:spPr>
            <a:xfrm>
              <a:off x="5919074" y="2278980"/>
              <a:ext cx="84832" cy="84832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5" y="0"/>
                  </a:moveTo>
                  <a:lnTo>
                    <a:pt x="195" y="0"/>
                  </a:lnTo>
                  <a:cubicBezTo>
                    <a:pt x="88" y="0"/>
                    <a:pt x="0" y="88"/>
                    <a:pt x="0" y="196"/>
                  </a:cubicBezTo>
                  <a:cubicBezTo>
                    <a:pt x="0" y="304"/>
                    <a:pt x="88" y="392"/>
                    <a:pt x="195" y="392"/>
                  </a:cubicBezTo>
                  <a:cubicBezTo>
                    <a:pt x="303" y="392"/>
                    <a:pt x="392" y="304"/>
                    <a:pt x="392" y="196"/>
                  </a:cubicBezTo>
                  <a:cubicBezTo>
                    <a:pt x="392" y="88"/>
                    <a:pt x="303" y="0"/>
                    <a:pt x="195" y="0"/>
                  </a:cubicBezTo>
                  <a:moveTo>
                    <a:pt x="195" y="333"/>
                  </a:moveTo>
                  <a:lnTo>
                    <a:pt x="195" y="333"/>
                  </a:lnTo>
                  <a:cubicBezTo>
                    <a:pt x="121" y="333"/>
                    <a:pt x="58" y="272"/>
                    <a:pt x="58" y="196"/>
                  </a:cubicBezTo>
                  <a:cubicBezTo>
                    <a:pt x="58" y="121"/>
                    <a:pt x="121" y="59"/>
                    <a:pt x="195" y="59"/>
                  </a:cubicBezTo>
                  <a:cubicBezTo>
                    <a:pt x="271" y="59"/>
                    <a:pt x="334" y="120"/>
                    <a:pt x="334" y="196"/>
                  </a:cubicBezTo>
                  <a:cubicBezTo>
                    <a:pt x="334" y="272"/>
                    <a:pt x="271" y="333"/>
                    <a:pt x="195" y="3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09;p48">
              <a:extLst>
                <a:ext uri="{FF2B5EF4-FFF2-40B4-BE49-F238E27FC236}">
                  <a16:creationId xmlns:a16="http://schemas.microsoft.com/office/drawing/2014/main" id="{C9EC15EE-FCFA-468C-85DB-958009B3B67B}"/>
                </a:ext>
              </a:extLst>
            </p:cNvPr>
            <p:cNvSpPr/>
            <p:nvPr/>
          </p:nvSpPr>
          <p:spPr>
            <a:xfrm>
              <a:off x="5897649" y="2039850"/>
              <a:ext cx="12552" cy="12552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29" y="0"/>
                  </a:moveTo>
                  <a:lnTo>
                    <a:pt x="29" y="0"/>
                  </a:ln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1889;p48">
            <a:extLst>
              <a:ext uri="{FF2B5EF4-FFF2-40B4-BE49-F238E27FC236}">
                <a16:creationId xmlns:a16="http://schemas.microsoft.com/office/drawing/2014/main" id="{930112C1-D6D7-4AD8-AFF4-E1C89E6E3C86}"/>
              </a:ext>
            </a:extLst>
          </p:cNvPr>
          <p:cNvGrpSpPr/>
          <p:nvPr/>
        </p:nvGrpSpPr>
        <p:grpSpPr>
          <a:xfrm>
            <a:off x="4846967" y="1493249"/>
            <a:ext cx="431300" cy="430867"/>
            <a:chOff x="3029388" y="3137467"/>
            <a:chExt cx="431300" cy="430867"/>
          </a:xfrm>
        </p:grpSpPr>
        <p:sp>
          <p:nvSpPr>
            <p:cNvPr id="37" name="Google Shape;1890;p48">
              <a:extLst>
                <a:ext uri="{FF2B5EF4-FFF2-40B4-BE49-F238E27FC236}">
                  <a16:creationId xmlns:a16="http://schemas.microsoft.com/office/drawing/2014/main" id="{35802AF4-7EB4-416C-87D4-F361DAA1E728}"/>
                </a:ext>
              </a:extLst>
            </p:cNvPr>
            <p:cNvSpPr/>
            <p:nvPr/>
          </p:nvSpPr>
          <p:spPr>
            <a:xfrm>
              <a:off x="3230214" y="3296310"/>
              <a:ext cx="29648" cy="14716"/>
            </a:xfrm>
            <a:custGeom>
              <a:avLst/>
              <a:gdLst/>
              <a:ahLst/>
              <a:cxnLst/>
              <a:rect l="l" t="t" r="r" b="b"/>
              <a:pathLst>
                <a:path w="137" h="68" extrusionOk="0">
                  <a:moveTo>
                    <a:pt x="4" y="16"/>
                  </a:moveTo>
                  <a:lnTo>
                    <a:pt x="4" y="16"/>
                  </a:lnTo>
                  <a:cubicBezTo>
                    <a:pt x="-4" y="30"/>
                    <a:pt x="2" y="47"/>
                    <a:pt x="16" y="55"/>
                  </a:cubicBezTo>
                  <a:cubicBezTo>
                    <a:pt x="33" y="64"/>
                    <a:pt x="50" y="68"/>
                    <a:pt x="69" y="68"/>
                  </a:cubicBezTo>
                  <a:cubicBezTo>
                    <a:pt x="87" y="68"/>
                    <a:pt x="105" y="64"/>
                    <a:pt x="122" y="55"/>
                  </a:cubicBezTo>
                  <a:cubicBezTo>
                    <a:pt x="136" y="47"/>
                    <a:pt x="142" y="30"/>
                    <a:pt x="134" y="16"/>
                  </a:cubicBezTo>
                  <a:cubicBezTo>
                    <a:pt x="127" y="2"/>
                    <a:pt x="110" y="-4"/>
                    <a:pt x="95" y="3"/>
                  </a:cubicBezTo>
                  <a:cubicBezTo>
                    <a:pt x="79" y="11"/>
                    <a:pt x="59" y="11"/>
                    <a:pt x="43" y="3"/>
                  </a:cubicBezTo>
                  <a:cubicBezTo>
                    <a:pt x="28" y="-4"/>
                    <a:pt x="11" y="2"/>
                    <a:pt x="4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91;p48">
              <a:extLst>
                <a:ext uri="{FF2B5EF4-FFF2-40B4-BE49-F238E27FC236}">
                  <a16:creationId xmlns:a16="http://schemas.microsoft.com/office/drawing/2014/main" id="{F627F50E-6932-433F-B5B0-846A965B1EA7}"/>
                </a:ext>
              </a:extLst>
            </p:cNvPr>
            <p:cNvSpPr/>
            <p:nvPr/>
          </p:nvSpPr>
          <p:spPr>
            <a:xfrm>
              <a:off x="3197104" y="3237880"/>
              <a:ext cx="35924" cy="15581"/>
            </a:xfrm>
            <a:custGeom>
              <a:avLst/>
              <a:gdLst/>
              <a:ahLst/>
              <a:cxnLst/>
              <a:rect l="l" t="t" r="r" b="b"/>
              <a:pathLst>
                <a:path w="166" h="72" extrusionOk="0">
                  <a:moveTo>
                    <a:pt x="123" y="68"/>
                  </a:moveTo>
                  <a:lnTo>
                    <a:pt x="123" y="68"/>
                  </a:lnTo>
                  <a:cubicBezTo>
                    <a:pt x="128" y="71"/>
                    <a:pt x="132" y="72"/>
                    <a:pt x="136" y="72"/>
                  </a:cubicBezTo>
                  <a:cubicBezTo>
                    <a:pt x="147" y="72"/>
                    <a:pt x="157" y="66"/>
                    <a:pt x="163" y="57"/>
                  </a:cubicBezTo>
                  <a:cubicBezTo>
                    <a:pt x="170" y="43"/>
                    <a:pt x="165" y="25"/>
                    <a:pt x="151" y="18"/>
                  </a:cubicBezTo>
                  <a:cubicBezTo>
                    <a:pt x="108" y="-6"/>
                    <a:pt x="58" y="-6"/>
                    <a:pt x="15" y="18"/>
                  </a:cubicBezTo>
                  <a:cubicBezTo>
                    <a:pt x="1" y="25"/>
                    <a:pt x="-4" y="43"/>
                    <a:pt x="4" y="57"/>
                  </a:cubicBezTo>
                  <a:cubicBezTo>
                    <a:pt x="12" y="71"/>
                    <a:pt x="29" y="76"/>
                    <a:pt x="43" y="68"/>
                  </a:cubicBezTo>
                  <a:cubicBezTo>
                    <a:pt x="68" y="55"/>
                    <a:pt x="97" y="55"/>
                    <a:pt x="123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92;p48">
              <a:extLst>
                <a:ext uri="{FF2B5EF4-FFF2-40B4-BE49-F238E27FC236}">
                  <a16:creationId xmlns:a16="http://schemas.microsoft.com/office/drawing/2014/main" id="{A5BCA502-32FC-4DC0-BFB5-1B2C592ACC45}"/>
                </a:ext>
              </a:extLst>
            </p:cNvPr>
            <p:cNvSpPr/>
            <p:nvPr/>
          </p:nvSpPr>
          <p:spPr>
            <a:xfrm>
              <a:off x="3257049" y="3237880"/>
              <a:ext cx="35924" cy="15581"/>
            </a:xfrm>
            <a:custGeom>
              <a:avLst/>
              <a:gdLst/>
              <a:ahLst/>
              <a:cxnLst/>
              <a:rect l="l" t="t" r="r" b="b"/>
              <a:pathLst>
                <a:path w="166" h="72" extrusionOk="0">
                  <a:moveTo>
                    <a:pt x="151" y="18"/>
                  </a:moveTo>
                  <a:lnTo>
                    <a:pt x="151" y="18"/>
                  </a:lnTo>
                  <a:cubicBezTo>
                    <a:pt x="109" y="-6"/>
                    <a:pt x="59" y="-6"/>
                    <a:pt x="16" y="18"/>
                  </a:cubicBezTo>
                  <a:cubicBezTo>
                    <a:pt x="2" y="25"/>
                    <a:pt x="-4" y="43"/>
                    <a:pt x="4" y="57"/>
                  </a:cubicBezTo>
                  <a:cubicBezTo>
                    <a:pt x="12" y="71"/>
                    <a:pt x="30" y="76"/>
                    <a:pt x="44" y="68"/>
                  </a:cubicBezTo>
                  <a:cubicBezTo>
                    <a:pt x="70" y="55"/>
                    <a:pt x="99" y="55"/>
                    <a:pt x="124" y="68"/>
                  </a:cubicBezTo>
                  <a:cubicBezTo>
                    <a:pt x="128" y="71"/>
                    <a:pt x="133" y="72"/>
                    <a:pt x="138" y="72"/>
                  </a:cubicBezTo>
                  <a:cubicBezTo>
                    <a:pt x="148" y="72"/>
                    <a:pt x="158" y="66"/>
                    <a:pt x="163" y="57"/>
                  </a:cubicBezTo>
                  <a:cubicBezTo>
                    <a:pt x="171" y="43"/>
                    <a:pt x="166" y="25"/>
                    <a:pt x="151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93;p48">
              <a:extLst>
                <a:ext uri="{FF2B5EF4-FFF2-40B4-BE49-F238E27FC236}">
                  <a16:creationId xmlns:a16="http://schemas.microsoft.com/office/drawing/2014/main" id="{C65F1B1F-1688-49F1-9739-52A8340782FB}"/>
                </a:ext>
              </a:extLst>
            </p:cNvPr>
            <p:cNvSpPr/>
            <p:nvPr/>
          </p:nvSpPr>
          <p:spPr>
            <a:xfrm>
              <a:off x="3223289" y="3325093"/>
              <a:ext cx="43498" cy="16447"/>
            </a:xfrm>
            <a:custGeom>
              <a:avLst/>
              <a:gdLst/>
              <a:ahLst/>
              <a:cxnLst/>
              <a:rect l="l" t="t" r="r" b="b"/>
              <a:pathLst>
                <a:path w="201" h="76" extrusionOk="0">
                  <a:moveTo>
                    <a:pt x="159" y="3"/>
                  </a:moveTo>
                  <a:lnTo>
                    <a:pt x="159" y="3"/>
                  </a:lnTo>
                  <a:cubicBezTo>
                    <a:pt x="123" y="22"/>
                    <a:pt x="79" y="22"/>
                    <a:pt x="43" y="3"/>
                  </a:cubicBezTo>
                  <a:cubicBezTo>
                    <a:pt x="28" y="-4"/>
                    <a:pt x="10" y="2"/>
                    <a:pt x="3" y="17"/>
                  </a:cubicBezTo>
                  <a:cubicBezTo>
                    <a:pt x="-4" y="30"/>
                    <a:pt x="2" y="48"/>
                    <a:pt x="15" y="55"/>
                  </a:cubicBezTo>
                  <a:cubicBezTo>
                    <a:pt x="43" y="69"/>
                    <a:pt x="72" y="76"/>
                    <a:pt x="101" y="76"/>
                  </a:cubicBezTo>
                  <a:cubicBezTo>
                    <a:pt x="130" y="76"/>
                    <a:pt x="159" y="69"/>
                    <a:pt x="187" y="55"/>
                  </a:cubicBezTo>
                  <a:cubicBezTo>
                    <a:pt x="200" y="48"/>
                    <a:pt x="206" y="30"/>
                    <a:pt x="199" y="17"/>
                  </a:cubicBezTo>
                  <a:cubicBezTo>
                    <a:pt x="191" y="2"/>
                    <a:pt x="174" y="-4"/>
                    <a:pt x="159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94;p48">
              <a:extLst>
                <a:ext uri="{FF2B5EF4-FFF2-40B4-BE49-F238E27FC236}">
                  <a16:creationId xmlns:a16="http://schemas.microsoft.com/office/drawing/2014/main" id="{50FB45D0-CAAD-4BB2-B0BD-6043379607BD}"/>
                </a:ext>
              </a:extLst>
            </p:cNvPr>
            <p:cNvSpPr/>
            <p:nvPr/>
          </p:nvSpPr>
          <p:spPr>
            <a:xfrm>
              <a:off x="3268735" y="3259954"/>
              <a:ext cx="12552" cy="24887"/>
            </a:xfrm>
            <a:custGeom>
              <a:avLst/>
              <a:gdLst/>
              <a:ahLst/>
              <a:cxnLst/>
              <a:rect l="l" t="t" r="r" b="b"/>
              <a:pathLst>
                <a:path w="58" h="115" extrusionOk="0">
                  <a:moveTo>
                    <a:pt x="0" y="30"/>
                  </a:moveTo>
                  <a:lnTo>
                    <a:pt x="0" y="30"/>
                  </a:lnTo>
                  <a:cubicBezTo>
                    <a:pt x="0" y="84"/>
                    <a:pt x="0" y="84"/>
                    <a:pt x="0" y="84"/>
                  </a:cubicBezTo>
                  <a:cubicBezTo>
                    <a:pt x="0" y="100"/>
                    <a:pt x="11" y="112"/>
                    <a:pt x="26" y="114"/>
                  </a:cubicBezTo>
                  <a:cubicBezTo>
                    <a:pt x="44" y="116"/>
                    <a:pt x="58" y="102"/>
                    <a:pt x="58" y="85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2"/>
                    <a:pt x="44" y="-2"/>
                    <a:pt x="26" y="0"/>
                  </a:cubicBezTo>
                  <a:cubicBezTo>
                    <a:pt x="11" y="2"/>
                    <a:pt x="0" y="15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95;p48">
              <a:extLst>
                <a:ext uri="{FF2B5EF4-FFF2-40B4-BE49-F238E27FC236}">
                  <a16:creationId xmlns:a16="http://schemas.microsoft.com/office/drawing/2014/main" id="{A6766632-DF49-48D3-8DF1-A2467803E1EC}"/>
                </a:ext>
              </a:extLst>
            </p:cNvPr>
            <p:cNvSpPr/>
            <p:nvPr/>
          </p:nvSpPr>
          <p:spPr>
            <a:xfrm>
              <a:off x="3209006" y="3259954"/>
              <a:ext cx="12552" cy="24887"/>
            </a:xfrm>
            <a:custGeom>
              <a:avLst/>
              <a:gdLst/>
              <a:ahLst/>
              <a:cxnLst/>
              <a:rect l="l" t="t" r="r" b="b"/>
              <a:pathLst>
                <a:path w="58" h="115" extrusionOk="0">
                  <a:moveTo>
                    <a:pt x="0" y="30"/>
                  </a:moveTo>
                  <a:lnTo>
                    <a:pt x="0" y="30"/>
                  </a:lnTo>
                  <a:cubicBezTo>
                    <a:pt x="0" y="84"/>
                    <a:pt x="0" y="84"/>
                    <a:pt x="0" y="84"/>
                  </a:cubicBezTo>
                  <a:cubicBezTo>
                    <a:pt x="0" y="100"/>
                    <a:pt x="10" y="112"/>
                    <a:pt x="26" y="114"/>
                  </a:cubicBezTo>
                  <a:cubicBezTo>
                    <a:pt x="43" y="116"/>
                    <a:pt x="58" y="102"/>
                    <a:pt x="58" y="85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2"/>
                    <a:pt x="43" y="-2"/>
                    <a:pt x="26" y="0"/>
                  </a:cubicBezTo>
                  <a:cubicBezTo>
                    <a:pt x="10" y="2"/>
                    <a:pt x="0" y="15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96;p48">
              <a:extLst>
                <a:ext uri="{FF2B5EF4-FFF2-40B4-BE49-F238E27FC236}">
                  <a16:creationId xmlns:a16="http://schemas.microsoft.com/office/drawing/2014/main" id="{C48401F4-E86C-4428-80C0-03662487CA48}"/>
                </a:ext>
              </a:extLst>
            </p:cNvPr>
            <p:cNvSpPr/>
            <p:nvPr/>
          </p:nvSpPr>
          <p:spPr>
            <a:xfrm>
              <a:off x="3390788" y="3330503"/>
              <a:ext cx="39603" cy="55833"/>
            </a:xfrm>
            <a:custGeom>
              <a:avLst/>
              <a:gdLst/>
              <a:ahLst/>
              <a:cxnLst/>
              <a:rect l="l" t="t" r="r" b="b"/>
              <a:pathLst>
                <a:path w="183" h="258" extrusionOk="0">
                  <a:moveTo>
                    <a:pt x="183" y="166"/>
                  </a:moveTo>
                  <a:lnTo>
                    <a:pt x="183" y="166"/>
                  </a:lnTo>
                  <a:cubicBezTo>
                    <a:pt x="183" y="95"/>
                    <a:pt x="183" y="95"/>
                    <a:pt x="183" y="95"/>
                  </a:cubicBezTo>
                  <a:cubicBezTo>
                    <a:pt x="183" y="40"/>
                    <a:pt x="139" y="-4"/>
                    <a:pt x="86" y="0"/>
                  </a:cubicBezTo>
                  <a:cubicBezTo>
                    <a:pt x="38" y="4"/>
                    <a:pt x="0" y="44"/>
                    <a:pt x="0" y="9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5" y="261"/>
                    <a:pt x="99" y="257"/>
                  </a:cubicBezTo>
                  <a:cubicBezTo>
                    <a:pt x="146" y="253"/>
                    <a:pt x="183" y="213"/>
                    <a:pt x="183" y="166"/>
                  </a:cubicBezTo>
                  <a:moveTo>
                    <a:pt x="125" y="165"/>
                  </a:moveTo>
                  <a:lnTo>
                    <a:pt x="125" y="165"/>
                  </a:lnTo>
                  <a:cubicBezTo>
                    <a:pt x="125" y="184"/>
                    <a:pt x="109" y="200"/>
                    <a:pt x="90" y="198"/>
                  </a:cubicBezTo>
                  <a:cubicBezTo>
                    <a:pt x="72" y="197"/>
                    <a:pt x="59" y="181"/>
                    <a:pt x="59" y="16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9" y="76"/>
                    <a:pt x="72" y="61"/>
                    <a:pt x="90" y="60"/>
                  </a:cubicBezTo>
                  <a:cubicBezTo>
                    <a:pt x="109" y="58"/>
                    <a:pt x="125" y="73"/>
                    <a:pt x="125" y="93"/>
                  </a:cubicBezTo>
                  <a:lnTo>
                    <a:pt x="125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97;p48">
              <a:extLst>
                <a:ext uri="{FF2B5EF4-FFF2-40B4-BE49-F238E27FC236}">
                  <a16:creationId xmlns:a16="http://schemas.microsoft.com/office/drawing/2014/main" id="{70606205-6777-4849-B726-AB41242028A7}"/>
                </a:ext>
              </a:extLst>
            </p:cNvPr>
            <p:cNvSpPr/>
            <p:nvPr/>
          </p:nvSpPr>
          <p:spPr>
            <a:xfrm>
              <a:off x="3421302" y="3399537"/>
              <a:ext cx="39386" cy="55617"/>
            </a:xfrm>
            <a:custGeom>
              <a:avLst/>
              <a:gdLst/>
              <a:ahLst/>
              <a:cxnLst/>
              <a:rect l="l" t="t" r="r" b="b"/>
              <a:pathLst>
                <a:path w="182" h="257" extrusionOk="0">
                  <a:moveTo>
                    <a:pt x="0" y="94"/>
                  </a:moveTo>
                  <a:lnTo>
                    <a:pt x="0" y="94"/>
                  </a:ln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4" y="260"/>
                    <a:pt x="98" y="256"/>
                  </a:cubicBezTo>
                  <a:cubicBezTo>
                    <a:pt x="145" y="254"/>
                    <a:pt x="182" y="214"/>
                    <a:pt x="182" y="165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43"/>
                    <a:pt x="145" y="3"/>
                    <a:pt x="98" y="0"/>
                  </a:cubicBezTo>
                  <a:cubicBezTo>
                    <a:pt x="44" y="-3"/>
                    <a:pt x="0" y="40"/>
                    <a:pt x="0" y="94"/>
                  </a:cubicBezTo>
                  <a:moveTo>
                    <a:pt x="124" y="165"/>
                  </a:moveTo>
                  <a:lnTo>
                    <a:pt x="124" y="165"/>
                  </a:lnTo>
                  <a:cubicBezTo>
                    <a:pt x="124" y="184"/>
                    <a:pt x="108" y="199"/>
                    <a:pt x="89" y="198"/>
                  </a:cubicBezTo>
                  <a:cubicBezTo>
                    <a:pt x="71" y="197"/>
                    <a:pt x="58" y="181"/>
                    <a:pt x="58" y="16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75"/>
                    <a:pt x="71" y="60"/>
                    <a:pt x="89" y="59"/>
                  </a:cubicBezTo>
                  <a:cubicBezTo>
                    <a:pt x="108" y="58"/>
                    <a:pt x="124" y="73"/>
                    <a:pt x="124" y="92"/>
                  </a:cubicBezTo>
                  <a:lnTo>
                    <a:pt x="124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98;p48">
              <a:extLst>
                <a:ext uri="{FF2B5EF4-FFF2-40B4-BE49-F238E27FC236}">
                  <a16:creationId xmlns:a16="http://schemas.microsoft.com/office/drawing/2014/main" id="{BB94BC3E-5293-4F66-B8E2-D31F9477A9F3}"/>
                </a:ext>
              </a:extLst>
            </p:cNvPr>
            <p:cNvSpPr/>
            <p:nvPr/>
          </p:nvSpPr>
          <p:spPr>
            <a:xfrm>
              <a:off x="3390788" y="3399320"/>
              <a:ext cx="12768" cy="55833"/>
            </a:xfrm>
            <a:custGeom>
              <a:avLst/>
              <a:gdLst/>
              <a:ahLst/>
              <a:cxnLst/>
              <a:rect l="l" t="t" r="r" b="b"/>
              <a:pathLst>
                <a:path w="59" h="258" extrusionOk="0">
                  <a:moveTo>
                    <a:pt x="0" y="31"/>
                  </a:moveTo>
                  <a:lnTo>
                    <a:pt x="0" y="31"/>
                  </a:lnTo>
                  <a:cubicBezTo>
                    <a:pt x="0" y="228"/>
                    <a:pt x="0" y="228"/>
                    <a:pt x="0" y="228"/>
                  </a:cubicBezTo>
                  <a:cubicBezTo>
                    <a:pt x="0" y="244"/>
                    <a:pt x="11" y="256"/>
                    <a:pt x="27" y="258"/>
                  </a:cubicBezTo>
                  <a:cubicBezTo>
                    <a:pt x="44" y="260"/>
                    <a:pt x="59" y="247"/>
                    <a:pt x="59" y="2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12"/>
                    <a:pt x="44" y="-1"/>
                    <a:pt x="27" y="0"/>
                  </a:cubicBezTo>
                  <a:cubicBezTo>
                    <a:pt x="11" y="2"/>
                    <a:pt x="0" y="16"/>
                    <a:pt x="0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99;p48">
              <a:extLst>
                <a:ext uri="{FF2B5EF4-FFF2-40B4-BE49-F238E27FC236}">
                  <a16:creationId xmlns:a16="http://schemas.microsoft.com/office/drawing/2014/main" id="{E14A35A3-B4FC-4F3C-B551-0A94016505A7}"/>
                </a:ext>
              </a:extLst>
            </p:cNvPr>
            <p:cNvSpPr/>
            <p:nvPr/>
          </p:nvSpPr>
          <p:spPr>
            <a:xfrm>
              <a:off x="3448136" y="3330286"/>
              <a:ext cx="12552" cy="56050"/>
            </a:xfrm>
            <a:custGeom>
              <a:avLst/>
              <a:gdLst/>
              <a:ahLst/>
              <a:cxnLst/>
              <a:rect l="l" t="t" r="r" b="b"/>
              <a:pathLst>
                <a:path w="58" h="259" extrusionOk="0">
                  <a:moveTo>
                    <a:pt x="29" y="0"/>
                  </a:moveTo>
                  <a:lnTo>
                    <a:pt x="29" y="0"/>
                  </a:lnTo>
                  <a:cubicBezTo>
                    <a:pt x="14" y="0"/>
                    <a:pt x="0" y="14"/>
                    <a:pt x="0" y="3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44"/>
                    <a:pt x="11" y="257"/>
                    <a:pt x="26" y="259"/>
                  </a:cubicBezTo>
                  <a:cubicBezTo>
                    <a:pt x="44" y="261"/>
                    <a:pt x="58" y="247"/>
                    <a:pt x="58" y="2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4"/>
                    <a:pt x="4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900;p48">
              <a:extLst>
                <a:ext uri="{FF2B5EF4-FFF2-40B4-BE49-F238E27FC236}">
                  <a16:creationId xmlns:a16="http://schemas.microsoft.com/office/drawing/2014/main" id="{E513FC0A-F249-4595-8A46-F00BF384BC89}"/>
                </a:ext>
              </a:extLst>
            </p:cNvPr>
            <p:cNvSpPr/>
            <p:nvPr/>
          </p:nvSpPr>
          <p:spPr>
            <a:xfrm>
              <a:off x="3059902" y="3330503"/>
              <a:ext cx="39603" cy="55833"/>
            </a:xfrm>
            <a:custGeom>
              <a:avLst/>
              <a:gdLst/>
              <a:ahLst/>
              <a:cxnLst/>
              <a:rect l="l" t="t" r="r" b="b"/>
              <a:pathLst>
                <a:path w="183" h="258" extrusionOk="0">
                  <a:moveTo>
                    <a:pt x="0" y="95"/>
                  </a:moveTo>
                  <a:lnTo>
                    <a:pt x="0" y="95"/>
                  </a:ln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4" y="261"/>
                    <a:pt x="98" y="257"/>
                  </a:cubicBezTo>
                  <a:cubicBezTo>
                    <a:pt x="146" y="253"/>
                    <a:pt x="183" y="213"/>
                    <a:pt x="183" y="166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3" y="44"/>
                    <a:pt x="146" y="4"/>
                    <a:pt x="98" y="0"/>
                  </a:cubicBezTo>
                  <a:cubicBezTo>
                    <a:pt x="44" y="-4"/>
                    <a:pt x="0" y="40"/>
                    <a:pt x="0" y="95"/>
                  </a:cubicBezTo>
                  <a:moveTo>
                    <a:pt x="124" y="165"/>
                  </a:moveTo>
                  <a:lnTo>
                    <a:pt x="124" y="165"/>
                  </a:lnTo>
                  <a:cubicBezTo>
                    <a:pt x="124" y="184"/>
                    <a:pt x="109" y="200"/>
                    <a:pt x="89" y="198"/>
                  </a:cubicBezTo>
                  <a:cubicBezTo>
                    <a:pt x="72" y="197"/>
                    <a:pt x="58" y="181"/>
                    <a:pt x="58" y="16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76"/>
                    <a:pt x="72" y="61"/>
                    <a:pt x="89" y="60"/>
                  </a:cubicBezTo>
                  <a:cubicBezTo>
                    <a:pt x="109" y="58"/>
                    <a:pt x="124" y="73"/>
                    <a:pt x="124" y="93"/>
                  </a:cubicBezTo>
                  <a:lnTo>
                    <a:pt x="124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901;p48">
              <a:extLst>
                <a:ext uri="{FF2B5EF4-FFF2-40B4-BE49-F238E27FC236}">
                  <a16:creationId xmlns:a16="http://schemas.microsoft.com/office/drawing/2014/main" id="{8219BE45-FDC0-4E09-B581-13A28C01F8DF}"/>
                </a:ext>
              </a:extLst>
            </p:cNvPr>
            <p:cNvSpPr/>
            <p:nvPr/>
          </p:nvSpPr>
          <p:spPr>
            <a:xfrm>
              <a:off x="3029388" y="3399537"/>
              <a:ext cx="39603" cy="55617"/>
            </a:xfrm>
            <a:custGeom>
              <a:avLst/>
              <a:gdLst/>
              <a:ahLst/>
              <a:cxnLst/>
              <a:rect l="l" t="t" r="r" b="b"/>
              <a:pathLst>
                <a:path w="183" h="257" extrusionOk="0">
                  <a:moveTo>
                    <a:pt x="0" y="94"/>
                  </a:moveTo>
                  <a:lnTo>
                    <a:pt x="0" y="94"/>
                  </a:lnTo>
                  <a:cubicBezTo>
                    <a:pt x="0" y="163"/>
                    <a:pt x="0" y="163"/>
                    <a:pt x="0" y="163"/>
                  </a:cubicBezTo>
                  <a:cubicBezTo>
                    <a:pt x="0" y="217"/>
                    <a:pt x="45" y="260"/>
                    <a:pt x="99" y="256"/>
                  </a:cubicBezTo>
                  <a:cubicBezTo>
                    <a:pt x="146" y="254"/>
                    <a:pt x="183" y="214"/>
                    <a:pt x="183" y="165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3" y="43"/>
                    <a:pt x="146" y="3"/>
                    <a:pt x="99" y="0"/>
                  </a:cubicBezTo>
                  <a:cubicBezTo>
                    <a:pt x="45" y="-3"/>
                    <a:pt x="0" y="40"/>
                    <a:pt x="0" y="94"/>
                  </a:cubicBezTo>
                  <a:moveTo>
                    <a:pt x="125" y="165"/>
                  </a:moveTo>
                  <a:lnTo>
                    <a:pt x="125" y="165"/>
                  </a:lnTo>
                  <a:cubicBezTo>
                    <a:pt x="125" y="184"/>
                    <a:pt x="109" y="199"/>
                    <a:pt x="90" y="198"/>
                  </a:cubicBezTo>
                  <a:cubicBezTo>
                    <a:pt x="72" y="197"/>
                    <a:pt x="59" y="181"/>
                    <a:pt x="59" y="16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75"/>
                    <a:pt x="72" y="60"/>
                    <a:pt x="90" y="59"/>
                  </a:cubicBezTo>
                  <a:cubicBezTo>
                    <a:pt x="109" y="58"/>
                    <a:pt x="125" y="73"/>
                    <a:pt x="125" y="92"/>
                  </a:cubicBezTo>
                  <a:lnTo>
                    <a:pt x="125" y="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902;p48">
              <a:extLst>
                <a:ext uri="{FF2B5EF4-FFF2-40B4-BE49-F238E27FC236}">
                  <a16:creationId xmlns:a16="http://schemas.microsoft.com/office/drawing/2014/main" id="{94FCDD06-AE80-4144-90B4-4A75F02D5A8B}"/>
                </a:ext>
              </a:extLst>
            </p:cNvPr>
            <p:cNvSpPr/>
            <p:nvPr/>
          </p:nvSpPr>
          <p:spPr>
            <a:xfrm>
              <a:off x="3086736" y="3399320"/>
              <a:ext cx="12768" cy="55833"/>
            </a:xfrm>
            <a:custGeom>
              <a:avLst/>
              <a:gdLst/>
              <a:ahLst/>
              <a:cxnLst/>
              <a:rect l="l" t="t" r="r" b="b"/>
              <a:pathLst>
                <a:path w="59" h="258" extrusionOk="0">
                  <a:moveTo>
                    <a:pt x="0" y="31"/>
                  </a:moveTo>
                  <a:lnTo>
                    <a:pt x="0" y="31"/>
                  </a:lnTo>
                  <a:cubicBezTo>
                    <a:pt x="0" y="228"/>
                    <a:pt x="0" y="228"/>
                    <a:pt x="0" y="228"/>
                  </a:cubicBezTo>
                  <a:cubicBezTo>
                    <a:pt x="0" y="244"/>
                    <a:pt x="11" y="256"/>
                    <a:pt x="26" y="258"/>
                  </a:cubicBezTo>
                  <a:cubicBezTo>
                    <a:pt x="44" y="260"/>
                    <a:pt x="59" y="247"/>
                    <a:pt x="59" y="2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12"/>
                    <a:pt x="44" y="-1"/>
                    <a:pt x="26" y="0"/>
                  </a:cubicBezTo>
                  <a:cubicBezTo>
                    <a:pt x="11" y="2"/>
                    <a:pt x="0" y="16"/>
                    <a:pt x="0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903;p48">
              <a:extLst>
                <a:ext uri="{FF2B5EF4-FFF2-40B4-BE49-F238E27FC236}">
                  <a16:creationId xmlns:a16="http://schemas.microsoft.com/office/drawing/2014/main" id="{8BC231B5-63FC-4DDF-8201-1DFA3152607F}"/>
                </a:ext>
              </a:extLst>
            </p:cNvPr>
            <p:cNvSpPr/>
            <p:nvPr/>
          </p:nvSpPr>
          <p:spPr>
            <a:xfrm>
              <a:off x="3029388" y="3330286"/>
              <a:ext cx="12768" cy="56050"/>
            </a:xfrm>
            <a:custGeom>
              <a:avLst/>
              <a:gdLst/>
              <a:ahLst/>
              <a:cxnLst/>
              <a:rect l="l" t="t" r="r" b="b"/>
              <a:pathLst>
                <a:path w="59" h="259" extrusionOk="0">
                  <a:moveTo>
                    <a:pt x="59" y="229"/>
                  </a:moveTo>
                  <a:lnTo>
                    <a:pt x="59" y="229"/>
                  </a:lnTo>
                  <a:cubicBezTo>
                    <a:pt x="59" y="30"/>
                    <a:pt x="59" y="30"/>
                    <a:pt x="59" y="30"/>
                  </a:cubicBezTo>
                  <a:cubicBezTo>
                    <a:pt x="59" y="16"/>
                    <a:pt x="48" y="2"/>
                    <a:pt x="34" y="0"/>
                  </a:cubicBezTo>
                  <a:cubicBezTo>
                    <a:pt x="16" y="-2"/>
                    <a:pt x="0" y="12"/>
                    <a:pt x="0" y="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47"/>
                    <a:pt x="16" y="261"/>
                    <a:pt x="34" y="259"/>
                  </a:cubicBezTo>
                  <a:cubicBezTo>
                    <a:pt x="48" y="257"/>
                    <a:pt x="59" y="244"/>
                    <a:pt x="59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904;p48">
              <a:extLst>
                <a:ext uri="{FF2B5EF4-FFF2-40B4-BE49-F238E27FC236}">
                  <a16:creationId xmlns:a16="http://schemas.microsoft.com/office/drawing/2014/main" id="{E4AAEA47-7824-436B-9C43-CE6D6587F617}"/>
                </a:ext>
              </a:extLst>
            </p:cNvPr>
            <p:cNvSpPr/>
            <p:nvPr/>
          </p:nvSpPr>
          <p:spPr>
            <a:xfrm>
              <a:off x="3183903" y="3442818"/>
              <a:ext cx="34192" cy="55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150" y="9"/>
                  </a:moveTo>
                  <a:lnTo>
                    <a:pt x="150" y="9"/>
                  </a:lnTo>
                  <a:cubicBezTo>
                    <a:pt x="138" y="-3"/>
                    <a:pt x="119" y="-3"/>
                    <a:pt x="108" y="9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-2" y="119"/>
                    <a:pt x="-2" y="137"/>
                    <a:pt x="9" y="149"/>
                  </a:cubicBezTo>
                  <a:cubicBezTo>
                    <a:pt x="108" y="247"/>
                    <a:pt x="108" y="247"/>
                    <a:pt x="108" y="247"/>
                  </a:cubicBezTo>
                  <a:cubicBezTo>
                    <a:pt x="114" y="253"/>
                    <a:pt x="121" y="256"/>
                    <a:pt x="129" y="256"/>
                  </a:cubicBezTo>
                  <a:cubicBezTo>
                    <a:pt x="136" y="256"/>
                    <a:pt x="144" y="253"/>
                    <a:pt x="150" y="247"/>
                  </a:cubicBezTo>
                  <a:cubicBezTo>
                    <a:pt x="161" y="235"/>
                    <a:pt x="161" y="217"/>
                    <a:pt x="150" y="206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150" y="50"/>
                    <a:pt x="150" y="50"/>
                    <a:pt x="150" y="50"/>
                  </a:cubicBezTo>
                  <a:cubicBezTo>
                    <a:pt x="161" y="39"/>
                    <a:pt x="161" y="20"/>
                    <a:pt x="1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905;p48">
              <a:extLst>
                <a:ext uri="{FF2B5EF4-FFF2-40B4-BE49-F238E27FC236}">
                  <a16:creationId xmlns:a16="http://schemas.microsoft.com/office/drawing/2014/main" id="{D7150B46-20A9-46F6-B49B-78819887758F}"/>
                </a:ext>
              </a:extLst>
            </p:cNvPr>
            <p:cNvSpPr/>
            <p:nvPr/>
          </p:nvSpPr>
          <p:spPr>
            <a:xfrm>
              <a:off x="3271981" y="3442818"/>
              <a:ext cx="34192" cy="55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9" y="247"/>
                  </a:moveTo>
                  <a:lnTo>
                    <a:pt x="9" y="247"/>
                  </a:lnTo>
                  <a:cubicBezTo>
                    <a:pt x="15" y="253"/>
                    <a:pt x="23" y="256"/>
                    <a:pt x="30" y="256"/>
                  </a:cubicBezTo>
                  <a:cubicBezTo>
                    <a:pt x="37" y="256"/>
                    <a:pt x="45" y="253"/>
                    <a:pt x="51" y="247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61" y="137"/>
                    <a:pt x="161" y="119"/>
                    <a:pt x="149" y="107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39" y="-3"/>
                    <a:pt x="21" y="-3"/>
                    <a:pt x="9" y="9"/>
                  </a:cubicBezTo>
                  <a:cubicBezTo>
                    <a:pt x="-2" y="20"/>
                    <a:pt x="-2" y="39"/>
                    <a:pt x="9" y="50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-2" y="217"/>
                    <a:pt x="-2" y="235"/>
                    <a:pt x="9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906;p48">
              <a:extLst>
                <a:ext uri="{FF2B5EF4-FFF2-40B4-BE49-F238E27FC236}">
                  <a16:creationId xmlns:a16="http://schemas.microsoft.com/office/drawing/2014/main" id="{9AC57142-5E57-4919-BB79-8E55AA08A58B}"/>
                </a:ext>
              </a:extLst>
            </p:cNvPr>
            <p:cNvSpPr/>
            <p:nvPr/>
          </p:nvSpPr>
          <p:spPr>
            <a:xfrm>
              <a:off x="3229132" y="3437624"/>
              <a:ext cx="31812" cy="65788"/>
            </a:xfrm>
            <a:custGeom>
              <a:avLst/>
              <a:gdLst/>
              <a:ahLst/>
              <a:cxnLst/>
              <a:rect l="l" t="t" r="r" b="b"/>
              <a:pathLst>
                <a:path w="147" h="304" extrusionOk="0">
                  <a:moveTo>
                    <a:pt x="29" y="304"/>
                  </a:moveTo>
                  <a:lnTo>
                    <a:pt x="29" y="304"/>
                  </a:lnTo>
                  <a:cubicBezTo>
                    <a:pt x="42" y="304"/>
                    <a:pt x="53" y="296"/>
                    <a:pt x="57" y="285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51" y="24"/>
                    <a:pt x="143" y="7"/>
                    <a:pt x="128" y="2"/>
                  </a:cubicBezTo>
                  <a:cubicBezTo>
                    <a:pt x="113" y="-4"/>
                    <a:pt x="96" y="5"/>
                    <a:pt x="90" y="19"/>
                  </a:cubicBezTo>
                  <a:cubicBezTo>
                    <a:pt x="2" y="265"/>
                    <a:pt x="2" y="265"/>
                    <a:pt x="2" y="265"/>
                  </a:cubicBezTo>
                  <a:cubicBezTo>
                    <a:pt x="-3" y="280"/>
                    <a:pt x="5" y="296"/>
                    <a:pt x="19" y="302"/>
                  </a:cubicBezTo>
                  <a:cubicBezTo>
                    <a:pt x="23" y="303"/>
                    <a:pt x="26" y="304"/>
                    <a:pt x="29" y="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907;p48">
              <a:extLst>
                <a:ext uri="{FF2B5EF4-FFF2-40B4-BE49-F238E27FC236}">
                  <a16:creationId xmlns:a16="http://schemas.microsoft.com/office/drawing/2014/main" id="{6B9F3597-C01C-438D-8A13-F076719DEB46}"/>
                </a:ext>
              </a:extLst>
            </p:cNvPr>
            <p:cNvSpPr/>
            <p:nvPr/>
          </p:nvSpPr>
          <p:spPr>
            <a:xfrm>
              <a:off x="3103183" y="3137467"/>
              <a:ext cx="284143" cy="430867"/>
            </a:xfrm>
            <a:custGeom>
              <a:avLst/>
              <a:gdLst/>
              <a:ahLst/>
              <a:cxnLst/>
              <a:rect l="l" t="t" r="r" b="b"/>
              <a:pathLst>
                <a:path w="1313" h="1991" extrusionOk="0">
                  <a:moveTo>
                    <a:pt x="1275" y="1834"/>
                  </a:moveTo>
                  <a:lnTo>
                    <a:pt x="1275" y="1834"/>
                  </a:lnTo>
                  <a:cubicBezTo>
                    <a:pt x="1275" y="1292"/>
                    <a:pt x="1275" y="1292"/>
                    <a:pt x="1275" y="1292"/>
                  </a:cubicBezTo>
                  <a:cubicBezTo>
                    <a:pt x="1275" y="1252"/>
                    <a:pt x="1251" y="1218"/>
                    <a:pt x="1216" y="1203"/>
                  </a:cubicBezTo>
                  <a:cubicBezTo>
                    <a:pt x="1242" y="1171"/>
                    <a:pt x="1256" y="1131"/>
                    <a:pt x="1256" y="1089"/>
                  </a:cubicBezTo>
                  <a:cubicBezTo>
                    <a:pt x="1256" y="1066"/>
                    <a:pt x="1251" y="1042"/>
                    <a:pt x="1243" y="1020"/>
                  </a:cubicBezTo>
                  <a:cubicBezTo>
                    <a:pt x="1266" y="995"/>
                    <a:pt x="1279" y="962"/>
                    <a:pt x="1279" y="927"/>
                  </a:cubicBezTo>
                  <a:cubicBezTo>
                    <a:pt x="1279" y="860"/>
                    <a:pt x="1229" y="803"/>
                    <a:pt x="1165" y="791"/>
                  </a:cubicBezTo>
                  <a:cubicBezTo>
                    <a:pt x="1157" y="754"/>
                    <a:pt x="1134" y="723"/>
                    <a:pt x="1103" y="703"/>
                  </a:cubicBezTo>
                  <a:cubicBezTo>
                    <a:pt x="1142" y="666"/>
                    <a:pt x="1164" y="614"/>
                    <a:pt x="1164" y="557"/>
                  </a:cubicBezTo>
                  <a:cubicBezTo>
                    <a:pt x="1164" y="522"/>
                    <a:pt x="1144" y="490"/>
                    <a:pt x="1115" y="474"/>
                  </a:cubicBezTo>
                  <a:cubicBezTo>
                    <a:pt x="1115" y="347"/>
                    <a:pt x="1115" y="347"/>
                    <a:pt x="1115" y="347"/>
                  </a:cubicBezTo>
                  <a:cubicBezTo>
                    <a:pt x="1115" y="278"/>
                    <a:pt x="1095" y="211"/>
                    <a:pt x="1057" y="154"/>
                  </a:cubicBezTo>
                  <a:cubicBezTo>
                    <a:pt x="1048" y="141"/>
                    <a:pt x="1030" y="137"/>
                    <a:pt x="1016" y="146"/>
                  </a:cubicBezTo>
                  <a:cubicBezTo>
                    <a:pt x="1003" y="156"/>
                    <a:pt x="999" y="173"/>
                    <a:pt x="1008" y="187"/>
                  </a:cubicBezTo>
                  <a:cubicBezTo>
                    <a:pt x="1040" y="234"/>
                    <a:pt x="1057" y="290"/>
                    <a:pt x="1057" y="347"/>
                  </a:cubicBezTo>
                  <a:cubicBezTo>
                    <a:pt x="1057" y="461"/>
                    <a:pt x="1057" y="461"/>
                    <a:pt x="1057" y="461"/>
                  </a:cubicBezTo>
                  <a:cubicBezTo>
                    <a:pt x="1002" y="461"/>
                    <a:pt x="1002" y="461"/>
                    <a:pt x="1002" y="461"/>
                  </a:cubicBezTo>
                  <a:lnTo>
                    <a:pt x="1002" y="461"/>
                  </a:lnTo>
                  <a:cubicBezTo>
                    <a:pt x="994" y="461"/>
                    <a:pt x="985" y="458"/>
                    <a:pt x="978" y="451"/>
                  </a:cubicBezTo>
                  <a:cubicBezTo>
                    <a:pt x="975" y="448"/>
                    <a:pt x="973" y="444"/>
                    <a:pt x="971" y="439"/>
                  </a:cubicBezTo>
                  <a:cubicBezTo>
                    <a:pt x="954" y="390"/>
                    <a:pt x="927" y="345"/>
                    <a:pt x="893" y="306"/>
                  </a:cubicBezTo>
                  <a:cubicBezTo>
                    <a:pt x="858" y="268"/>
                    <a:pt x="817" y="237"/>
                    <a:pt x="769" y="215"/>
                  </a:cubicBezTo>
                  <a:cubicBezTo>
                    <a:pt x="683" y="174"/>
                    <a:pt x="683" y="174"/>
                    <a:pt x="683" y="174"/>
                  </a:cubicBezTo>
                  <a:cubicBezTo>
                    <a:pt x="683" y="71"/>
                    <a:pt x="683" y="71"/>
                    <a:pt x="683" y="71"/>
                  </a:cubicBezTo>
                  <a:cubicBezTo>
                    <a:pt x="711" y="62"/>
                    <a:pt x="740" y="58"/>
                    <a:pt x="768" y="58"/>
                  </a:cubicBezTo>
                  <a:cubicBezTo>
                    <a:pt x="821" y="58"/>
                    <a:pt x="873" y="73"/>
                    <a:pt x="919" y="101"/>
                  </a:cubicBezTo>
                  <a:cubicBezTo>
                    <a:pt x="932" y="110"/>
                    <a:pt x="951" y="105"/>
                    <a:pt x="959" y="91"/>
                  </a:cubicBezTo>
                  <a:cubicBezTo>
                    <a:pt x="967" y="78"/>
                    <a:pt x="963" y="59"/>
                    <a:pt x="949" y="52"/>
                  </a:cubicBezTo>
                  <a:cubicBezTo>
                    <a:pt x="894" y="17"/>
                    <a:pt x="832" y="0"/>
                    <a:pt x="768" y="0"/>
                  </a:cubicBezTo>
                  <a:cubicBezTo>
                    <a:pt x="730" y="0"/>
                    <a:pt x="691" y="7"/>
                    <a:pt x="654" y="19"/>
                  </a:cubicBezTo>
                  <a:cubicBezTo>
                    <a:pt x="548" y="-18"/>
                    <a:pt x="433" y="-2"/>
                    <a:pt x="341" y="63"/>
                  </a:cubicBezTo>
                  <a:cubicBezTo>
                    <a:pt x="247" y="129"/>
                    <a:pt x="193" y="232"/>
                    <a:pt x="193" y="347"/>
                  </a:cubicBezTo>
                  <a:cubicBezTo>
                    <a:pt x="193" y="474"/>
                    <a:pt x="193" y="474"/>
                    <a:pt x="193" y="474"/>
                  </a:cubicBezTo>
                  <a:cubicBezTo>
                    <a:pt x="165" y="490"/>
                    <a:pt x="145" y="522"/>
                    <a:pt x="145" y="557"/>
                  </a:cubicBezTo>
                  <a:cubicBezTo>
                    <a:pt x="145" y="613"/>
                    <a:pt x="168" y="666"/>
                    <a:pt x="205" y="703"/>
                  </a:cubicBezTo>
                  <a:cubicBezTo>
                    <a:pt x="175" y="722"/>
                    <a:pt x="153" y="754"/>
                    <a:pt x="145" y="791"/>
                  </a:cubicBezTo>
                  <a:cubicBezTo>
                    <a:pt x="82" y="803"/>
                    <a:pt x="34" y="859"/>
                    <a:pt x="34" y="927"/>
                  </a:cubicBezTo>
                  <a:cubicBezTo>
                    <a:pt x="34" y="962"/>
                    <a:pt x="46" y="995"/>
                    <a:pt x="68" y="1020"/>
                  </a:cubicBezTo>
                  <a:cubicBezTo>
                    <a:pt x="60" y="1042"/>
                    <a:pt x="56" y="1066"/>
                    <a:pt x="56" y="1089"/>
                  </a:cubicBezTo>
                  <a:cubicBezTo>
                    <a:pt x="56" y="1131"/>
                    <a:pt x="70" y="1171"/>
                    <a:pt x="94" y="1203"/>
                  </a:cubicBezTo>
                  <a:cubicBezTo>
                    <a:pt x="60" y="1218"/>
                    <a:pt x="37" y="1252"/>
                    <a:pt x="37" y="1292"/>
                  </a:cubicBezTo>
                  <a:cubicBezTo>
                    <a:pt x="37" y="1569"/>
                    <a:pt x="37" y="1569"/>
                    <a:pt x="37" y="1569"/>
                  </a:cubicBezTo>
                  <a:cubicBezTo>
                    <a:pt x="37" y="1583"/>
                    <a:pt x="48" y="1597"/>
                    <a:pt x="63" y="1599"/>
                  </a:cubicBezTo>
                  <a:cubicBezTo>
                    <a:pt x="81" y="1601"/>
                    <a:pt x="95" y="1587"/>
                    <a:pt x="95" y="1570"/>
                  </a:cubicBezTo>
                  <a:cubicBezTo>
                    <a:pt x="95" y="1283"/>
                    <a:pt x="95" y="1283"/>
                    <a:pt x="95" y="1283"/>
                  </a:cubicBezTo>
                  <a:cubicBezTo>
                    <a:pt x="95" y="1265"/>
                    <a:pt x="109" y="1251"/>
                    <a:pt x="127" y="1251"/>
                  </a:cubicBezTo>
                  <a:cubicBezTo>
                    <a:pt x="939" y="1251"/>
                    <a:pt x="939" y="1251"/>
                    <a:pt x="939" y="1251"/>
                  </a:cubicBezTo>
                  <a:cubicBezTo>
                    <a:pt x="947" y="1251"/>
                    <a:pt x="954" y="1248"/>
                    <a:pt x="959" y="1242"/>
                  </a:cubicBezTo>
                  <a:cubicBezTo>
                    <a:pt x="974" y="1218"/>
                    <a:pt x="958" y="1193"/>
                    <a:pt x="935" y="1193"/>
                  </a:cubicBezTo>
                  <a:cubicBezTo>
                    <a:pt x="808" y="1193"/>
                    <a:pt x="808" y="1193"/>
                    <a:pt x="808" y="1193"/>
                  </a:cubicBezTo>
                  <a:cubicBezTo>
                    <a:pt x="808" y="1060"/>
                    <a:pt x="808" y="1060"/>
                    <a:pt x="808" y="1060"/>
                  </a:cubicBezTo>
                  <a:cubicBezTo>
                    <a:pt x="816" y="1055"/>
                    <a:pt x="822" y="1049"/>
                    <a:pt x="829" y="1042"/>
                  </a:cubicBezTo>
                  <a:cubicBezTo>
                    <a:pt x="946" y="933"/>
                    <a:pt x="946" y="933"/>
                    <a:pt x="946" y="933"/>
                  </a:cubicBezTo>
                  <a:cubicBezTo>
                    <a:pt x="968" y="912"/>
                    <a:pt x="987" y="887"/>
                    <a:pt x="1001" y="860"/>
                  </a:cubicBezTo>
                  <a:cubicBezTo>
                    <a:pt x="1020" y="825"/>
                    <a:pt x="1031" y="786"/>
                    <a:pt x="1033" y="747"/>
                  </a:cubicBezTo>
                  <a:cubicBezTo>
                    <a:pt x="1038" y="745"/>
                    <a:pt x="1043" y="742"/>
                    <a:pt x="1049" y="740"/>
                  </a:cubicBezTo>
                  <a:cubicBezTo>
                    <a:pt x="1085" y="749"/>
                    <a:pt x="1110" y="782"/>
                    <a:pt x="1110" y="818"/>
                  </a:cubicBezTo>
                  <a:cubicBezTo>
                    <a:pt x="1110" y="842"/>
                    <a:pt x="1101" y="863"/>
                    <a:pt x="1084" y="879"/>
                  </a:cubicBezTo>
                  <a:cubicBezTo>
                    <a:pt x="1075" y="886"/>
                    <a:pt x="1071" y="899"/>
                    <a:pt x="1075" y="910"/>
                  </a:cubicBezTo>
                  <a:cubicBezTo>
                    <a:pt x="1080" y="923"/>
                    <a:pt x="1092" y="929"/>
                    <a:pt x="1103" y="929"/>
                  </a:cubicBezTo>
                  <a:cubicBezTo>
                    <a:pt x="1110" y="929"/>
                    <a:pt x="1117" y="927"/>
                    <a:pt x="1123" y="922"/>
                  </a:cubicBezTo>
                  <a:cubicBezTo>
                    <a:pt x="1143" y="903"/>
                    <a:pt x="1158" y="878"/>
                    <a:pt x="1165" y="850"/>
                  </a:cubicBezTo>
                  <a:cubicBezTo>
                    <a:pt x="1197" y="861"/>
                    <a:pt x="1220" y="891"/>
                    <a:pt x="1220" y="926"/>
                  </a:cubicBezTo>
                  <a:cubicBezTo>
                    <a:pt x="1220" y="952"/>
                    <a:pt x="1209" y="974"/>
                    <a:pt x="1190" y="990"/>
                  </a:cubicBezTo>
                  <a:cubicBezTo>
                    <a:pt x="1189" y="990"/>
                    <a:pt x="1189" y="990"/>
                    <a:pt x="1189" y="990"/>
                  </a:cubicBezTo>
                  <a:cubicBezTo>
                    <a:pt x="1176" y="1001"/>
                    <a:pt x="1158" y="1007"/>
                    <a:pt x="1141" y="1007"/>
                  </a:cubicBezTo>
                  <a:cubicBezTo>
                    <a:pt x="1126" y="1007"/>
                    <a:pt x="1113" y="1017"/>
                    <a:pt x="1110" y="1031"/>
                  </a:cubicBezTo>
                  <a:cubicBezTo>
                    <a:pt x="1108" y="1050"/>
                    <a:pt x="1121" y="1066"/>
                    <a:pt x="1140" y="1066"/>
                  </a:cubicBezTo>
                  <a:cubicBezTo>
                    <a:pt x="1158" y="1066"/>
                    <a:pt x="1177" y="1062"/>
                    <a:pt x="1193" y="1055"/>
                  </a:cubicBezTo>
                  <a:cubicBezTo>
                    <a:pt x="1196" y="1066"/>
                    <a:pt x="1198" y="1076"/>
                    <a:pt x="1198" y="1088"/>
                  </a:cubicBezTo>
                  <a:cubicBezTo>
                    <a:pt x="1198" y="1130"/>
                    <a:pt x="1178" y="1169"/>
                    <a:pt x="1143" y="1193"/>
                  </a:cubicBezTo>
                  <a:cubicBezTo>
                    <a:pt x="1073" y="1193"/>
                    <a:pt x="1073" y="1193"/>
                    <a:pt x="1073" y="1193"/>
                  </a:cubicBezTo>
                  <a:cubicBezTo>
                    <a:pt x="1058" y="1193"/>
                    <a:pt x="1044" y="1204"/>
                    <a:pt x="1043" y="1218"/>
                  </a:cubicBezTo>
                  <a:cubicBezTo>
                    <a:pt x="1040" y="1237"/>
                    <a:pt x="1055" y="1251"/>
                    <a:pt x="1071" y="1251"/>
                  </a:cubicBezTo>
                  <a:cubicBezTo>
                    <a:pt x="1177" y="1251"/>
                    <a:pt x="1177" y="1251"/>
                    <a:pt x="1177" y="1251"/>
                  </a:cubicBezTo>
                  <a:cubicBezTo>
                    <a:pt x="1199" y="1251"/>
                    <a:pt x="1216" y="1270"/>
                    <a:pt x="1216" y="1291"/>
                  </a:cubicBezTo>
                  <a:cubicBezTo>
                    <a:pt x="1216" y="1831"/>
                    <a:pt x="1216" y="1831"/>
                    <a:pt x="1216" y="1831"/>
                  </a:cubicBezTo>
                  <a:cubicBezTo>
                    <a:pt x="95" y="1831"/>
                    <a:pt x="95" y="1831"/>
                    <a:pt x="95" y="1831"/>
                  </a:cubicBezTo>
                  <a:cubicBezTo>
                    <a:pt x="95" y="1709"/>
                    <a:pt x="95" y="1709"/>
                    <a:pt x="95" y="1709"/>
                  </a:cubicBezTo>
                  <a:cubicBezTo>
                    <a:pt x="95" y="1694"/>
                    <a:pt x="85" y="1680"/>
                    <a:pt x="70" y="1679"/>
                  </a:cubicBezTo>
                  <a:cubicBezTo>
                    <a:pt x="53" y="1677"/>
                    <a:pt x="37" y="1690"/>
                    <a:pt x="37" y="1708"/>
                  </a:cubicBezTo>
                  <a:cubicBezTo>
                    <a:pt x="37" y="1835"/>
                    <a:pt x="37" y="1835"/>
                    <a:pt x="37" y="1835"/>
                  </a:cubicBezTo>
                  <a:cubicBezTo>
                    <a:pt x="16" y="1843"/>
                    <a:pt x="0" y="1864"/>
                    <a:pt x="0" y="1889"/>
                  </a:cubicBezTo>
                  <a:cubicBezTo>
                    <a:pt x="0" y="1945"/>
                    <a:pt x="46" y="1991"/>
                    <a:pt x="102" y="1991"/>
                  </a:cubicBezTo>
                  <a:cubicBezTo>
                    <a:pt x="1210" y="1991"/>
                    <a:pt x="1210" y="1991"/>
                    <a:pt x="1210" y="1991"/>
                  </a:cubicBezTo>
                  <a:cubicBezTo>
                    <a:pt x="1267" y="1991"/>
                    <a:pt x="1313" y="1945"/>
                    <a:pt x="1313" y="1889"/>
                  </a:cubicBezTo>
                  <a:cubicBezTo>
                    <a:pt x="1313" y="1864"/>
                    <a:pt x="1297" y="1842"/>
                    <a:pt x="1275" y="1834"/>
                  </a:cubicBezTo>
                  <a:moveTo>
                    <a:pt x="1034" y="685"/>
                  </a:moveTo>
                  <a:lnTo>
                    <a:pt x="1034" y="685"/>
                  </a:lnTo>
                  <a:cubicBezTo>
                    <a:pt x="1034" y="520"/>
                    <a:pt x="1034" y="520"/>
                    <a:pt x="1034" y="520"/>
                  </a:cubicBezTo>
                  <a:cubicBezTo>
                    <a:pt x="1068" y="520"/>
                    <a:pt x="1068" y="520"/>
                    <a:pt x="1068" y="520"/>
                  </a:cubicBezTo>
                  <a:cubicBezTo>
                    <a:pt x="1090" y="520"/>
                    <a:pt x="1108" y="538"/>
                    <a:pt x="1108" y="559"/>
                  </a:cubicBezTo>
                  <a:cubicBezTo>
                    <a:pt x="1108" y="612"/>
                    <a:pt x="1078" y="661"/>
                    <a:pt x="1034" y="685"/>
                  </a:cubicBezTo>
                  <a:moveTo>
                    <a:pt x="244" y="520"/>
                  </a:moveTo>
                  <a:lnTo>
                    <a:pt x="244" y="520"/>
                  </a:lnTo>
                  <a:cubicBezTo>
                    <a:pt x="278" y="520"/>
                    <a:pt x="278" y="520"/>
                    <a:pt x="278" y="520"/>
                  </a:cubicBezTo>
                  <a:cubicBezTo>
                    <a:pt x="278" y="685"/>
                    <a:pt x="278" y="685"/>
                    <a:pt x="278" y="685"/>
                  </a:cubicBezTo>
                  <a:cubicBezTo>
                    <a:pt x="235" y="661"/>
                    <a:pt x="205" y="612"/>
                    <a:pt x="204" y="559"/>
                  </a:cubicBezTo>
                  <a:cubicBezTo>
                    <a:pt x="204" y="538"/>
                    <a:pt x="223" y="520"/>
                    <a:pt x="244" y="520"/>
                  </a:cubicBezTo>
                  <a:moveTo>
                    <a:pt x="148" y="850"/>
                  </a:moveTo>
                  <a:lnTo>
                    <a:pt x="148" y="850"/>
                  </a:lnTo>
                  <a:cubicBezTo>
                    <a:pt x="154" y="878"/>
                    <a:pt x="168" y="903"/>
                    <a:pt x="190" y="922"/>
                  </a:cubicBezTo>
                  <a:cubicBezTo>
                    <a:pt x="196" y="927"/>
                    <a:pt x="202" y="929"/>
                    <a:pt x="209" y="929"/>
                  </a:cubicBezTo>
                  <a:cubicBezTo>
                    <a:pt x="221" y="929"/>
                    <a:pt x="232" y="923"/>
                    <a:pt x="237" y="910"/>
                  </a:cubicBezTo>
                  <a:cubicBezTo>
                    <a:pt x="241" y="899"/>
                    <a:pt x="237" y="886"/>
                    <a:pt x="229" y="879"/>
                  </a:cubicBezTo>
                  <a:cubicBezTo>
                    <a:pt x="212" y="863"/>
                    <a:pt x="202" y="842"/>
                    <a:pt x="202" y="818"/>
                  </a:cubicBezTo>
                  <a:cubicBezTo>
                    <a:pt x="202" y="781"/>
                    <a:pt x="228" y="749"/>
                    <a:pt x="264" y="740"/>
                  </a:cubicBezTo>
                  <a:cubicBezTo>
                    <a:pt x="269" y="742"/>
                    <a:pt x="274" y="745"/>
                    <a:pt x="280" y="747"/>
                  </a:cubicBezTo>
                  <a:cubicBezTo>
                    <a:pt x="282" y="786"/>
                    <a:pt x="293" y="825"/>
                    <a:pt x="311" y="860"/>
                  </a:cubicBezTo>
                  <a:cubicBezTo>
                    <a:pt x="325" y="887"/>
                    <a:pt x="345" y="912"/>
                    <a:pt x="367" y="933"/>
                  </a:cubicBezTo>
                  <a:cubicBezTo>
                    <a:pt x="484" y="1042"/>
                    <a:pt x="484" y="1042"/>
                    <a:pt x="484" y="1042"/>
                  </a:cubicBezTo>
                  <a:cubicBezTo>
                    <a:pt x="490" y="1049"/>
                    <a:pt x="497" y="1055"/>
                    <a:pt x="504" y="1060"/>
                  </a:cubicBezTo>
                  <a:cubicBezTo>
                    <a:pt x="504" y="1193"/>
                    <a:pt x="504" y="1193"/>
                    <a:pt x="504" y="1193"/>
                  </a:cubicBezTo>
                  <a:cubicBezTo>
                    <a:pt x="169" y="1193"/>
                    <a:pt x="169" y="1193"/>
                    <a:pt x="169" y="1193"/>
                  </a:cubicBezTo>
                  <a:cubicBezTo>
                    <a:pt x="135" y="1169"/>
                    <a:pt x="115" y="1130"/>
                    <a:pt x="115" y="1088"/>
                  </a:cubicBezTo>
                  <a:cubicBezTo>
                    <a:pt x="115" y="1076"/>
                    <a:pt x="116" y="1066"/>
                    <a:pt x="119" y="1055"/>
                  </a:cubicBezTo>
                  <a:cubicBezTo>
                    <a:pt x="136" y="1062"/>
                    <a:pt x="154" y="1066"/>
                    <a:pt x="172" y="1066"/>
                  </a:cubicBezTo>
                  <a:cubicBezTo>
                    <a:pt x="186" y="1066"/>
                    <a:pt x="200" y="1056"/>
                    <a:pt x="202" y="1042"/>
                  </a:cubicBezTo>
                  <a:cubicBezTo>
                    <a:pt x="205" y="1024"/>
                    <a:pt x="191" y="1007"/>
                    <a:pt x="173" y="1007"/>
                  </a:cubicBezTo>
                  <a:cubicBezTo>
                    <a:pt x="155" y="1007"/>
                    <a:pt x="137" y="1001"/>
                    <a:pt x="123" y="990"/>
                  </a:cubicBezTo>
                  <a:lnTo>
                    <a:pt x="123" y="990"/>
                  </a:lnTo>
                  <a:cubicBezTo>
                    <a:pt x="103" y="974"/>
                    <a:pt x="92" y="952"/>
                    <a:pt x="92" y="926"/>
                  </a:cubicBezTo>
                  <a:cubicBezTo>
                    <a:pt x="92" y="891"/>
                    <a:pt x="116" y="861"/>
                    <a:pt x="148" y="850"/>
                  </a:cubicBezTo>
                  <a:moveTo>
                    <a:pt x="749" y="1193"/>
                  </a:moveTo>
                  <a:lnTo>
                    <a:pt x="749" y="1193"/>
                  </a:lnTo>
                  <a:cubicBezTo>
                    <a:pt x="563" y="1193"/>
                    <a:pt x="563" y="1193"/>
                    <a:pt x="563" y="1193"/>
                  </a:cubicBezTo>
                  <a:cubicBezTo>
                    <a:pt x="563" y="1093"/>
                    <a:pt x="563" y="1093"/>
                    <a:pt x="563" y="1093"/>
                  </a:cubicBezTo>
                  <a:cubicBezTo>
                    <a:pt x="593" y="1104"/>
                    <a:pt x="624" y="1111"/>
                    <a:pt x="656" y="1111"/>
                  </a:cubicBezTo>
                  <a:cubicBezTo>
                    <a:pt x="689" y="1111"/>
                    <a:pt x="720" y="1104"/>
                    <a:pt x="749" y="1093"/>
                  </a:cubicBezTo>
                  <a:cubicBezTo>
                    <a:pt x="749" y="1193"/>
                    <a:pt x="749" y="1193"/>
                    <a:pt x="749" y="1193"/>
                  </a:cubicBezTo>
                  <a:moveTo>
                    <a:pt x="975" y="734"/>
                  </a:moveTo>
                  <a:lnTo>
                    <a:pt x="975" y="734"/>
                  </a:lnTo>
                  <a:cubicBezTo>
                    <a:pt x="975" y="769"/>
                    <a:pt x="966" y="804"/>
                    <a:pt x="951" y="835"/>
                  </a:cubicBezTo>
                  <a:cubicBezTo>
                    <a:pt x="939" y="855"/>
                    <a:pt x="925" y="875"/>
                    <a:pt x="907" y="891"/>
                  </a:cubicBezTo>
                  <a:cubicBezTo>
                    <a:pt x="789" y="1001"/>
                    <a:pt x="789" y="1001"/>
                    <a:pt x="789" y="1001"/>
                  </a:cubicBezTo>
                  <a:cubicBezTo>
                    <a:pt x="753" y="1034"/>
                    <a:pt x="706" y="1054"/>
                    <a:pt x="656" y="1054"/>
                  </a:cubicBezTo>
                  <a:cubicBezTo>
                    <a:pt x="606" y="1054"/>
                    <a:pt x="560" y="1034"/>
                    <a:pt x="524" y="1001"/>
                  </a:cubicBezTo>
                  <a:cubicBezTo>
                    <a:pt x="406" y="891"/>
                    <a:pt x="406" y="891"/>
                    <a:pt x="406" y="891"/>
                  </a:cubicBezTo>
                  <a:cubicBezTo>
                    <a:pt x="388" y="875"/>
                    <a:pt x="373" y="855"/>
                    <a:pt x="362" y="834"/>
                  </a:cubicBezTo>
                  <a:cubicBezTo>
                    <a:pt x="345" y="804"/>
                    <a:pt x="337" y="769"/>
                    <a:pt x="337" y="734"/>
                  </a:cubicBezTo>
                  <a:cubicBezTo>
                    <a:pt x="337" y="515"/>
                    <a:pt x="337" y="515"/>
                    <a:pt x="337" y="515"/>
                  </a:cubicBezTo>
                  <a:cubicBezTo>
                    <a:pt x="345" y="512"/>
                    <a:pt x="353" y="508"/>
                    <a:pt x="360" y="503"/>
                  </a:cubicBezTo>
                  <a:cubicBezTo>
                    <a:pt x="376" y="492"/>
                    <a:pt x="387" y="477"/>
                    <a:pt x="394" y="459"/>
                  </a:cubicBezTo>
                  <a:cubicBezTo>
                    <a:pt x="402" y="435"/>
                    <a:pt x="414" y="412"/>
                    <a:pt x="427" y="390"/>
                  </a:cubicBezTo>
                  <a:cubicBezTo>
                    <a:pt x="436" y="377"/>
                    <a:pt x="433" y="358"/>
                    <a:pt x="420" y="349"/>
                  </a:cubicBezTo>
                  <a:cubicBezTo>
                    <a:pt x="407" y="340"/>
                    <a:pt x="388" y="343"/>
                    <a:pt x="379" y="357"/>
                  </a:cubicBezTo>
                  <a:cubicBezTo>
                    <a:pt x="362" y="383"/>
                    <a:pt x="348" y="411"/>
                    <a:pt x="339" y="440"/>
                  </a:cubicBezTo>
                  <a:cubicBezTo>
                    <a:pt x="337" y="446"/>
                    <a:pt x="332" y="451"/>
                    <a:pt x="327" y="455"/>
                  </a:cubicBezTo>
                  <a:cubicBezTo>
                    <a:pt x="321" y="459"/>
                    <a:pt x="314" y="461"/>
                    <a:pt x="308" y="461"/>
                  </a:cubicBezTo>
                  <a:lnTo>
                    <a:pt x="308" y="461"/>
                  </a:lnTo>
                  <a:cubicBezTo>
                    <a:pt x="251" y="461"/>
                    <a:pt x="251" y="461"/>
                    <a:pt x="251" y="461"/>
                  </a:cubicBezTo>
                  <a:cubicBezTo>
                    <a:pt x="251" y="351"/>
                    <a:pt x="251" y="351"/>
                    <a:pt x="251" y="351"/>
                  </a:cubicBezTo>
                  <a:cubicBezTo>
                    <a:pt x="251" y="259"/>
                    <a:pt x="294" y="170"/>
                    <a:pt x="369" y="115"/>
                  </a:cubicBezTo>
                  <a:cubicBezTo>
                    <a:pt x="444" y="59"/>
                    <a:pt x="537" y="44"/>
                    <a:pt x="625" y="71"/>
                  </a:cubicBezTo>
                  <a:cubicBezTo>
                    <a:pt x="625" y="171"/>
                    <a:pt x="625" y="171"/>
                    <a:pt x="625" y="171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18" y="222"/>
                    <a:pt x="497" y="234"/>
                    <a:pt x="479" y="247"/>
                  </a:cubicBezTo>
                  <a:cubicBezTo>
                    <a:pt x="467" y="256"/>
                    <a:pt x="462" y="271"/>
                    <a:pt x="468" y="283"/>
                  </a:cubicBezTo>
                  <a:cubicBezTo>
                    <a:pt x="476" y="301"/>
                    <a:pt x="497" y="306"/>
                    <a:pt x="512" y="296"/>
                  </a:cubicBezTo>
                  <a:cubicBezTo>
                    <a:pt x="528" y="284"/>
                    <a:pt x="546" y="273"/>
                    <a:pt x="564" y="266"/>
                  </a:cubicBezTo>
                  <a:cubicBezTo>
                    <a:pt x="655" y="223"/>
                    <a:pt x="655" y="223"/>
                    <a:pt x="655" y="223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85" y="284"/>
                    <a:pt x="821" y="311"/>
                    <a:pt x="852" y="344"/>
                  </a:cubicBezTo>
                  <a:cubicBezTo>
                    <a:pt x="881" y="377"/>
                    <a:pt x="904" y="415"/>
                    <a:pt x="919" y="458"/>
                  </a:cubicBezTo>
                  <a:cubicBezTo>
                    <a:pt x="925" y="476"/>
                    <a:pt x="936" y="491"/>
                    <a:pt x="952" y="503"/>
                  </a:cubicBezTo>
                  <a:cubicBezTo>
                    <a:pt x="960" y="508"/>
                    <a:pt x="967" y="512"/>
                    <a:pt x="975" y="515"/>
                  </a:cubicBezTo>
                  <a:cubicBezTo>
                    <a:pt x="975" y="734"/>
                    <a:pt x="975" y="734"/>
                    <a:pt x="975" y="734"/>
                  </a:cubicBezTo>
                  <a:moveTo>
                    <a:pt x="1210" y="1933"/>
                  </a:moveTo>
                  <a:lnTo>
                    <a:pt x="1210" y="1933"/>
                  </a:lnTo>
                  <a:cubicBezTo>
                    <a:pt x="102" y="1933"/>
                    <a:pt x="102" y="1933"/>
                    <a:pt x="102" y="1933"/>
                  </a:cubicBezTo>
                  <a:cubicBezTo>
                    <a:pt x="78" y="1933"/>
                    <a:pt x="58" y="1914"/>
                    <a:pt x="57" y="1890"/>
                  </a:cubicBezTo>
                  <a:cubicBezTo>
                    <a:pt x="1253" y="1890"/>
                    <a:pt x="1253" y="1890"/>
                    <a:pt x="1253" y="1890"/>
                  </a:cubicBezTo>
                  <a:cubicBezTo>
                    <a:pt x="1253" y="1914"/>
                    <a:pt x="1234" y="1933"/>
                    <a:pt x="1210" y="19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39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1797301" y="2861495"/>
            <a:ext cx="6677370" cy="1631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1298091" y="1543122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4337463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0"/>
          <p:cNvSpPr txBox="1">
            <a:spLocks noGrp="1"/>
          </p:cNvSpPr>
          <p:nvPr>
            <p:ph type="title"/>
          </p:nvPr>
        </p:nvSpPr>
        <p:spPr>
          <a:xfrm>
            <a:off x="3324265" y="577243"/>
            <a:ext cx="26395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Arial Black" panose="020B0A04020102020204" pitchFamily="34" charset="0"/>
              </a:rPr>
              <a:t>Участники</a:t>
            </a:r>
            <a:endParaRPr sz="3200" dirty="0">
              <a:latin typeface="Arial Black" panose="020B0A04020102020204" pitchFamily="34" charset="0"/>
            </a:endParaRPr>
          </a:p>
        </p:txBody>
      </p:sp>
      <p:sp>
        <p:nvSpPr>
          <p:cNvPr id="96" name="사각형: 둥근 모서리 50">
            <a:extLst>
              <a:ext uri="{FF2B5EF4-FFF2-40B4-BE49-F238E27FC236}">
                <a16:creationId xmlns:a16="http://schemas.microsoft.com/office/drawing/2014/main" id="{A4B9737D-612E-408F-92FB-EE3BBAAD0851}"/>
              </a:ext>
            </a:extLst>
          </p:cNvPr>
          <p:cNvSpPr/>
          <p:nvPr/>
        </p:nvSpPr>
        <p:spPr>
          <a:xfrm>
            <a:off x="501859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chemeClr val="tx1">
                <a:alpha val="7000"/>
              </a:scheme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1">
              <a:buClrTx/>
            </a:pPr>
            <a:endParaRPr lang="ko-KR" altLang="en-US" sz="18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0E9C29-3E73-4AC6-A6B9-CC71132B9396}"/>
              </a:ext>
            </a:extLst>
          </p:cNvPr>
          <p:cNvSpPr txBox="1"/>
          <p:nvPr/>
        </p:nvSpPr>
        <p:spPr>
          <a:xfrm>
            <a:off x="686600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</p:txBody>
      </p:sp>
      <p:sp>
        <p:nvSpPr>
          <p:cNvPr id="98" name="직사각형 52">
            <a:extLst>
              <a:ext uri="{FF2B5EF4-FFF2-40B4-BE49-F238E27FC236}">
                <a16:creationId xmlns:a16="http://schemas.microsoft.com/office/drawing/2014/main" id="{8CAD6DDF-711A-44C8-9E99-C07333545885}"/>
              </a:ext>
            </a:extLst>
          </p:cNvPr>
          <p:cNvSpPr/>
          <p:nvPr/>
        </p:nvSpPr>
        <p:spPr>
          <a:xfrm>
            <a:off x="686599" y="2966777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Poppins SemiBold"/>
                <a:cs typeface="+mn-cs"/>
              </a:rPr>
              <a:t>Lorem ipsum dolor </a:t>
            </a:r>
            <a:r>
              <a:rPr lang="en-US" altLang="ko-KR" sz="1350" kern="1200">
                <a:solidFill>
                  <a:prstClr val="black"/>
                </a:solidFill>
                <a:latin typeface="Poppins SemiBold"/>
                <a:cs typeface="+mn-cs"/>
              </a:rPr>
              <a:t>sit amet</a:t>
            </a:r>
            <a:endParaRPr lang="en-US" altLang="ko-KR" sz="1350" kern="1200" dirty="0">
              <a:solidFill>
                <a:prstClr val="black"/>
              </a:solidFill>
              <a:latin typeface="Poppins SemiBold"/>
              <a:cs typeface="+mn-cs"/>
            </a:endParaRPr>
          </a:p>
        </p:txBody>
      </p:sp>
      <p:sp>
        <p:nvSpPr>
          <p:cNvPr id="99" name="사각형: 둥근 모서리 53">
            <a:extLst>
              <a:ext uri="{FF2B5EF4-FFF2-40B4-BE49-F238E27FC236}">
                <a16:creationId xmlns:a16="http://schemas.microsoft.com/office/drawing/2014/main" id="{4B4B21AE-F65F-4759-83A4-21CB788EC13A}"/>
              </a:ext>
            </a:extLst>
          </p:cNvPr>
          <p:cNvSpPr/>
          <p:nvPr/>
        </p:nvSpPr>
        <p:spPr>
          <a:xfrm>
            <a:off x="2572948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chemeClr val="tx1">
                <a:alpha val="7000"/>
              </a:scheme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1">
              <a:buClrTx/>
            </a:pPr>
            <a:endParaRPr lang="ko-KR" altLang="en-US" sz="18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7F73FC-9D87-4C2D-BC40-A01FBC7AC17B}"/>
              </a:ext>
            </a:extLst>
          </p:cNvPr>
          <p:cNvSpPr txBox="1"/>
          <p:nvPr/>
        </p:nvSpPr>
        <p:spPr>
          <a:xfrm>
            <a:off x="2757689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</p:txBody>
      </p:sp>
      <p:sp>
        <p:nvSpPr>
          <p:cNvPr id="101" name="직사각형 55">
            <a:extLst>
              <a:ext uri="{FF2B5EF4-FFF2-40B4-BE49-F238E27FC236}">
                <a16:creationId xmlns:a16="http://schemas.microsoft.com/office/drawing/2014/main" id="{31D6B8C9-F181-4037-827C-3547AE46B682}"/>
              </a:ext>
            </a:extLst>
          </p:cNvPr>
          <p:cNvSpPr/>
          <p:nvPr/>
        </p:nvSpPr>
        <p:spPr>
          <a:xfrm>
            <a:off x="2757688" y="2966777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>
                <a:solidFill>
                  <a:prstClr val="black"/>
                </a:solidFill>
                <a:latin typeface="Poppins SemiBold"/>
                <a:cs typeface="+mn-cs"/>
              </a:rPr>
              <a:t>Consectetur adipisicing elit</a:t>
            </a:r>
            <a:endParaRPr lang="en-US" altLang="ko-KR" sz="1350" kern="1200" dirty="0">
              <a:solidFill>
                <a:prstClr val="black"/>
              </a:solidFill>
              <a:latin typeface="Poppins SemiBold"/>
              <a:cs typeface="+mn-cs"/>
            </a:endParaRPr>
          </a:p>
        </p:txBody>
      </p:sp>
      <p:sp>
        <p:nvSpPr>
          <p:cNvPr id="102" name="사각형: 둥근 모서리 56">
            <a:extLst>
              <a:ext uri="{FF2B5EF4-FFF2-40B4-BE49-F238E27FC236}">
                <a16:creationId xmlns:a16="http://schemas.microsoft.com/office/drawing/2014/main" id="{00F1CC47-37D3-465C-A8F1-AF4A7CC8B275}"/>
              </a:ext>
            </a:extLst>
          </p:cNvPr>
          <p:cNvSpPr/>
          <p:nvPr/>
        </p:nvSpPr>
        <p:spPr>
          <a:xfrm>
            <a:off x="4644037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chemeClr val="tx1">
                <a:alpha val="7000"/>
              </a:scheme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1">
              <a:buClrTx/>
            </a:pPr>
            <a:endParaRPr lang="ko-KR" altLang="en-US" sz="18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29F6C6-68F9-4808-AADE-86D0CC06476C}"/>
              </a:ext>
            </a:extLst>
          </p:cNvPr>
          <p:cNvSpPr txBox="1"/>
          <p:nvPr/>
        </p:nvSpPr>
        <p:spPr>
          <a:xfrm>
            <a:off x="4828778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</p:txBody>
      </p:sp>
      <p:sp>
        <p:nvSpPr>
          <p:cNvPr id="104" name="직사각형 58">
            <a:extLst>
              <a:ext uri="{FF2B5EF4-FFF2-40B4-BE49-F238E27FC236}">
                <a16:creationId xmlns:a16="http://schemas.microsoft.com/office/drawing/2014/main" id="{B4DF7292-19EA-44BF-9D91-E39DEDADF36C}"/>
              </a:ext>
            </a:extLst>
          </p:cNvPr>
          <p:cNvSpPr/>
          <p:nvPr/>
        </p:nvSpPr>
        <p:spPr>
          <a:xfrm>
            <a:off x="4828777" y="2966778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Poppins SemiBold"/>
                <a:cs typeface="+mn-cs"/>
              </a:rPr>
              <a:t>Sed </a:t>
            </a:r>
            <a:r>
              <a:rPr lang="en-US" altLang="ko-KR" sz="1350" kern="1200">
                <a:solidFill>
                  <a:prstClr val="black"/>
                </a:solidFill>
                <a:latin typeface="Poppins SemiBold"/>
                <a:cs typeface="+mn-cs"/>
              </a:rPr>
              <a:t>do eiusmod tempor</a:t>
            </a:r>
            <a:endParaRPr lang="en-US" altLang="ko-KR" sz="1350" kern="1200" dirty="0">
              <a:solidFill>
                <a:prstClr val="black"/>
              </a:solidFill>
              <a:latin typeface="Poppins SemiBold"/>
              <a:cs typeface="+mn-cs"/>
            </a:endParaRPr>
          </a:p>
        </p:txBody>
      </p:sp>
      <p:sp>
        <p:nvSpPr>
          <p:cNvPr id="105" name="사각형: 둥근 모서리 59">
            <a:extLst>
              <a:ext uri="{FF2B5EF4-FFF2-40B4-BE49-F238E27FC236}">
                <a16:creationId xmlns:a16="http://schemas.microsoft.com/office/drawing/2014/main" id="{963EA644-61CD-464C-974F-F1E69CD629E6}"/>
              </a:ext>
            </a:extLst>
          </p:cNvPr>
          <p:cNvSpPr/>
          <p:nvPr/>
        </p:nvSpPr>
        <p:spPr>
          <a:xfrm>
            <a:off x="6715126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chemeClr val="tx1">
                <a:alpha val="7000"/>
              </a:scheme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1">
              <a:buClrTx/>
            </a:pPr>
            <a:endParaRPr lang="ko-KR" altLang="en-US" sz="18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DEB9A46-4CB7-4D10-A899-DB2A6821AC0E}"/>
              </a:ext>
            </a:extLst>
          </p:cNvPr>
          <p:cNvSpPr txBox="1"/>
          <p:nvPr/>
        </p:nvSpPr>
        <p:spPr>
          <a:xfrm>
            <a:off x="6899867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</p:txBody>
      </p:sp>
      <p:sp>
        <p:nvSpPr>
          <p:cNvPr id="107" name="직사각형 61">
            <a:extLst>
              <a:ext uri="{FF2B5EF4-FFF2-40B4-BE49-F238E27FC236}">
                <a16:creationId xmlns:a16="http://schemas.microsoft.com/office/drawing/2014/main" id="{A0B03086-5CE9-4101-8AC2-D23AC31046AE}"/>
              </a:ext>
            </a:extLst>
          </p:cNvPr>
          <p:cNvSpPr/>
          <p:nvPr/>
        </p:nvSpPr>
        <p:spPr>
          <a:xfrm>
            <a:off x="6899866" y="2966778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>
                <a:solidFill>
                  <a:prstClr val="black"/>
                </a:solidFill>
                <a:latin typeface="Poppins SemiBold"/>
                <a:cs typeface="+mn-cs"/>
              </a:rPr>
              <a:t>Incididunt ut labore</a:t>
            </a:r>
            <a:r>
              <a:rPr lang="en-US" altLang="ko-KR" sz="1350" kern="1200" dirty="0">
                <a:solidFill>
                  <a:prstClr val="black"/>
                </a:solidFill>
                <a:latin typeface="Poppins SemiBold"/>
                <a:cs typeface="+mn-cs"/>
              </a:rPr>
              <a:t> et dolore</a:t>
            </a:r>
          </a:p>
        </p:txBody>
      </p:sp>
      <p:sp>
        <p:nvSpPr>
          <p:cNvPr id="108" name="사각형: 둥근 모서리 50">
            <a:extLst>
              <a:ext uri="{FF2B5EF4-FFF2-40B4-BE49-F238E27FC236}">
                <a16:creationId xmlns:a16="http://schemas.microsoft.com/office/drawing/2014/main" id="{AEFEE1E3-4B29-4F37-9C2A-9FBCB0E1B590}"/>
              </a:ext>
            </a:extLst>
          </p:cNvPr>
          <p:cNvSpPr/>
          <p:nvPr/>
        </p:nvSpPr>
        <p:spPr>
          <a:xfrm>
            <a:off x="501859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ysClr val="window" lastClr="FFFFFF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ysClr val="windowText" lastClr="000000">
                <a:alpha val="7000"/>
              </a:sys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SemiBold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FA1F867-5D67-47F3-9A2B-528296C253D7}"/>
              </a:ext>
            </a:extLst>
          </p:cNvPr>
          <p:cNvSpPr txBox="1"/>
          <p:nvPr/>
        </p:nvSpPr>
        <p:spPr>
          <a:xfrm>
            <a:off x="686600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</a:endParaRPr>
          </a:p>
        </p:txBody>
      </p:sp>
      <p:sp>
        <p:nvSpPr>
          <p:cNvPr id="110" name="직사각형 52">
            <a:extLst>
              <a:ext uri="{FF2B5EF4-FFF2-40B4-BE49-F238E27FC236}">
                <a16:creationId xmlns:a16="http://schemas.microsoft.com/office/drawing/2014/main" id="{047FEB66-43B6-4ADF-9F7B-CE47F59FE9FE}"/>
              </a:ext>
            </a:extLst>
          </p:cNvPr>
          <p:cNvSpPr/>
          <p:nvPr/>
        </p:nvSpPr>
        <p:spPr>
          <a:xfrm>
            <a:off x="686599" y="2966777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Poppins SemiBold"/>
              </a:rPr>
              <a:t>Lorem ipsum dolor </a:t>
            </a:r>
            <a:r>
              <a:rPr lang="en-US" altLang="ko-KR" sz="1350" kern="1200">
                <a:solidFill>
                  <a:prstClr val="black"/>
                </a:solidFill>
                <a:latin typeface="Poppins SemiBold"/>
              </a:rPr>
              <a:t>sit amet</a:t>
            </a:r>
            <a:endParaRPr lang="en-US" altLang="ko-KR" sz="1350" kern="1200" dirty="0">
              <a:solidFill>
                <a:prstClr val="black"/>
              </a:solidFill>
              <a:latin typeface="Poppins SemiBold"/>
            </a:endParaRPr>
          </a:p>
        </p:txBody>
      </p:sp>
      <p:sp>
        <p:nvSpPr>
          <p:cNvPr id="111" name="사각형: 둥근 모서리 53">
            <a:extLst>
              <a:ext uri="{FF2B5EF4-FFF2-40B4-BE49-F238E27FC236}">
                <a16:creationId xmlns:a16="http://schemas.microsoft.com/office/drawing/2014/main" id="{015A03D9-5013-4E88-BAED-0875709EEE68}"/>
              </a:ext>
            </a:extLst>
          </p:cNvPr>
          <p:cNvSpPr/>
          <p:nvPr/>
        </p:nvSpPr>
        <p:spPr>
          <a:xfrm>
            <a:off x="2572948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ysClr val="window" lastClr="FFFFFF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ysClr val="windowText" lastClr="000000">
                <a:alpha val="7000"/>
              </a:sys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SemiBold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44853C1-2B2C-4462-BE69-6585F20895B9}"/>
              </a:ext>
            </a:extLst>
          </p:cNvPr>
          <p:cNvSpPr txBox="1"/>
          <p:nvPr/>
        </p:nvSpPr>
        <p:spPr>
          <a:xfrm>
            <a:off x="2841919" y="3659034"/>
            <a:ext cx="1433436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ru-RU" altLang="ko-KR" sz="1600" kern="1200" dirty="0">
                <a:solidFill>
                  <a:prstClr val="black"/>
                </a:solidFill>
                <a:latin typeface="Poppins Light"/>
              </a:rPr>
              <a:t>Участник</a:t>
            </a:r>
            <a:endParaRPr lang="en-US" altLang="ko-KR" sz="1600" kern="1200" dirty="0">
              <a:solidFill>
                <a:prstClr val="black"/>
              </a:solidFill>
              <a:latin typeface="Poppins Light"/>
            </a:endParaRPr>
          </a:p>
        </p:txBody>
      </p:sp>
      <p:sp>
        <p:nvSpPr>
          <p:cNvPr id="113" name="직사각형 55">
            <a:extLst>
              <a:ext uri="{FF2B5EF4-FFF2-40B4-BE49-F238E27FC236}">
                <a16:creationId xmlns:a16="http://schemas.microsoft.com/office/drawing/2014/main" id="{9B405B80-0B5B-4E86-8699-FD14273D66B9}"/>
              </a:ext>
            </a:extLst>
          </p:cNvPr>
          <p:cNvSpPr/>
          <p:nvPr/>
        </p:nvSpPr>
        <p:spPr>
          <a:xfrm>
            <a:off x="2757688" y="2966777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>
                <a:solidFill>
                  <a:prstClr val="black"/>
                </a:solidFill>
                <a:latin typeface="Poppins SemiBold"/>
              </a:rPr>
              <a:t>Consectetur adipisicing elit</a:t>
            </a:r>
            <a:endParaRPr lang="en-US" altLang="ko-KR" sz="1350" kern="1200" dirty="0">
              <a:solidFill>
                <a:prstClr val="black"/>
              </a:solidFill>
              <a:latin typeface="Poppins SemiBold"/>
            </a:endParaRPr>
          </a:p>
        </p:txBody>
      </p:sp>
      <p:sp>
        <p:nvSpPr>
          <p:cNvPr id="114" name="사각형: 둥근 모서리 56">
            <a:extLst>
              <a:ext uri="{FF2B5EF4-FFF2-40B4-BE49-F238E27FC236}">
                <a16:creationId xmlns:a16="http://schemas.microsoft.com/office/drawing/2014/main" id="{C81D8190-7EB3-4133-A2F6-5B25FD8B23F2}"/>
              </a:ext>
            </a:extLst>
          </p:cNvPr>
          <p:cNvSpPr/>
          <p:nvPr/>
        </p:nvSpPr>
        <p:spPr>
          <a:xfrm>
            <a:off x="4644037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ysClr val="window" lastClr="FFFFFF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ysClr val="windowText" lastClr="000000">
                <a:alpha val="7000"/>
              </a:sys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SemiBold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C257A0F-E28B-4F72-9D86-A7EDF83D43FA}"/>
              </a:ext>
            </a:extLst>
          </p:cNvPr>
          <p:cNvSpPr txBox="1"/>
          <p:nvPr/>
        </p:nvSpPr>
        <p:spPr>
          <a:xfrm>
            <a:off x="4828778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</a:endParaRPr>
          </a:p>
        </p:txBody>
      </p:sp>
      <p:sp>
        <p:nvSpPr>
          <p:cNvPr id="116" name="직사각형 58">
            <a:extLst>
              <a:ext uri="{FF2B5EF4-FFF2-40B4-BE49-F238E27FC236}">
                <a16:creationId xmlns:a16="http://schemas.microsoft.com/office/drawing/2014/main" id="{3E1B8D73-19A8-48FB-A6E5-8B404F834AD2}"/>
              </a:ext>
            </a:extLst>
          </p:cNvPr>
          <p:cNvSpPr/>
          <p:nvPr/>
        </p:nvSpPr>
        <p:spPr>
          <a:xfrm>
            <a:off x="4828777" y="2966778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Poppins SemiBold"/>
              </a:rPr>
              <a:t>Sed </a:t>
            </a:r>
            <a:r>
              <a:rPr lang="en-US" altLang="ko-KR" sz="1350" kern="1200">
                <a:solidFill>
                  <a:prstClr val="black"/>
                </a:solidFill>
                <a:latin typeface="Poppins SemiBold"/>
              </a:rPr>
              <a:t>do eiusmod tempor</a:t>
            </a:r>
            <a:endParaRPr lang="en-US" altLang="ko-KR" sz="1350" kern="1200" dirty="0">
              <a:solidFill>
                <a:prstClr val="black"/>
              </a:solidFill>
              <a:latin typeface="Poppins SemiBold"/>
            </a:endParaRPr>
          </a:p>
        </p:txBody>
      </p:sp>
      <p:sp>
        <p:nvSpPr>
          <p:cNvPr id="117" name="사각형: 둥근 모서리 59">
            <a:extLst>
              <a:ext uri="{FF2B5EF4-FFF2-40B4-BE49-F238E27FC236}">
                <a16:creationId xmlns:a16="http://schemas.microsoft.com/office/drawing/2014/main" id="{ECA59961-0695-4328-88D2-2A599FA726A3}"/>
              </a:ext>
            </a:extLst>
          </p:cNvPr>
          <p:cNvSpPr/>
          <p:nvPr/>
        </p:nvSpPr>
        <p:spPr>
          <a:xfrm>
            <a:off x="6715126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ysClr val="window" lastClr="FFFFFF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ysClr val="windowText" lastClr="000000">
                <a:alpha val="7000"/>
              </a:sys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SemiBold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4146D3-336E-474A-8735-BDDA03DC495B}"/>
              </a:ext>
            </a:extLst>
          </p:cNvPr>
          <p:cNvSpPr txBox="1"/>
          <p:nvPr/>
        </p:nvSpPr>
        <p:spPr>
          <a:xfrm>
            <a:off x="6899867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</a:endParaRPr>
          </a:p>
        </p:txBody>
      </p:sp>
      <p:sp>
        <p:nvSpPr>
          <p:cNvPr id="119" name="직사각형 61">
            <a:extLst>
              <a:ext uri="{FF2B5EF4-FFF2-40B4-BE49-F238E27FC236}">
                <a16:creationId xmlns:a16="http://schemas.microsoft.com/office/drawing/2014/main" id="{BC6D14EE-849A-40BB-BC8C-E75958AA93A1}"/>
              </a:ext>
            </a:extLst>
          </p:cNvPr>
          <p:cNvSpPr/>
          <p:nvPr/>
        </p:nvSpPr>
        <p:spPr>
          <a:xfrm>
            <a:off x="6899866" y="2966778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>
                <a:solidFill>
                  <a:prstClr val="black"/>
                </a:solidFill>
                <a:latin typeface="Poppins SemiBold"/>
              </a:rPr>
              <a:t>Incididunt ut labore</a:t>
            </a:r>
            <a:r>
              <a:rPr lang="en-US" altLang="ko-KR" sz="1350" kern="1200" dirty="0">
                <a:solidFill>
                  <a:prstClr val="black"/>
                </a:solidFill>
                <a:latin typeface="Poppins SemiBold"/>
              </a:rPr>
              <a:t> et dolore</a:t>
            </a:r>
          </a:p>
        </p:txBody>
      </p:sp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06967F20-DFFA-4F93-84F0-71E9359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39" b="12539"/>
          <a:stretch>
            <a:fillRect/>
          </a:stretch>
        </p:blipFill>
        <p:spPr>
          <a:xfrm>
            <a:off x="2882202" y="1429480"/>
            <a:ext cx="1352871" cy="1352871"/>
          </a:xfrm>
          <a:prstGeom prst="ellipse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6E2B39A5-1C05-427D-B8EF-EDBD2A9B26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33" b="11133"/>
          <a:stretch>
            <a:fillRect/>
          </a:stretch>
        </p:blipFill>
        <p:spPr>
          <a:xfrm>
            <a:off x="4953291" y="1429479"/>
            <a:ext cx="1352871" cy="1352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사각형: 둥근 모서리 50">
            <a:extLst>
              <a:ext uri="{FF2B5EF4-FFF2-40B4-BE49-F238E27FC236}">
                <a16:creationId xmlns:a16="http://schemas.microsoft.com/office/drawing/2014/main" id="{818FFF6C-57D0-484B-AAC6-B7309EFF7A39}"/>
              </a:ext>
            </a:extLst>
          </p:cNvPr>
          <p:cNvSpPr/>
          <p:nvPr/>
        </p:nvSpPr>
        <p:spPr>
          <a:xfrm>
            <a:off x="501859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chemeClr val="tx1">
                <a:alpha val="7000"/>
              </a:scheme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1">
              <a:buClrTx/>
            </a:pPr>
            <a:endParaRPr lang="ko-KR" altLang="en-US" sz="18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458CA4-E565-4A9D-AF6A-F6C7C317B879}"/>
              </a:ext>
            </a:extLst>
          </p:cNvPr>
          <p:cNvSpPr txBox="1"/>
          <p:nvPr/>
        </p:nvSpPr>
        <p:spPr>
          <a:xfrm>
            <a:off x="686600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</p:txBody>
      </p:sp>
      <p:sp>
        <p:nvSpPr>
          <p:cNvPr id="126" name="직사각형 52">
            <a:extLst>
              <a:ext uri="{FF2B5EF4-FFF2-40B4-BE49-F238E27FC236}">
                <a16:creationId xmlns:a16="http://schemas.microsoft.com/office/drawing/2014/main" id="{325869DC-06D8-4AC8-B923-DD50B8F62424}"/>
              </a:ext>
            </a:extLst>
          </p:cNvPr>
          <p:cNvSpPr/>
          <p:nvPr/>
        </p:nvSpPr>
        <p:spPr>
          <a:xfrm>
            <a:off x="686599" y="2966777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Poppins SemiBold"/>
                <a:cs typeface="+mn-cs"/>
              </a:rPr>
              <a:t>Lorem ipsum dolor </a:t>
            </a:r>
            <a:r>
              <a:rPr lang="en-US" altLang="ko-KR" sz="1350" kern="1200">
                <a:solidFill>
                  <a:prstClr val="black"/>
                </a:solidFill>
                <a:latin typeface="Poppins SemiBold"/>
                <a:cs typeface="+mn-cs"/>
              </a:rPr>
              <a:t>sit amet</a:t>
            </a:r>
            <a:endParaRPr lang="en-US" altLang="ko-KR" sz="1350" kern="1200" dirty="0">
              <a:solidFill>
                <a:prstClr val="black"/>
              </a:solidFill>
              <a:latin typeface="Poppins SemiBold"/>
              <a:cs typeface="+mn-cs"/>
            </a:endParaRPr>
          </a:p>
        </p:txBody>
      </p:sp>
      <p:sp>
        <p:nvSpPr>
          <p:cNvPr id="127" name="사각형: 둥근 모서리 53">
            <a:extLst>
              <a:ext uri="{FF2B5EF4-FFF2-40B4-BE49-F238E27FC236}">
                <a16:creationId xmlns:a16="http://schemas.microsoft.com/office/drawing/2014/main" id="{7F4202F6-98B2-459E-83F2-2EBB12673D23}"/>
              </a:ext>
            </a:extLst>
          </p:cNvPr>
          <p:cNvSpPr/>
          <p:nvPr/>
        </p:nvSpPr>
        <p:spPr>
          <a:xfrm>
            <a:off x="2572948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chemeClr val="tx1">
                <a:alpha val="7000"/>
              </a:scheme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1">
              <a:buClrTx/>
            </a:pPr>
            <a:endParaRPr lang="ko-KR" altLang="en-US" sz="18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8C3A7C-AEE4-43A0-B237-1A56257ECDE7}"/>
              </a:ext>
            </a:extLst>
          </p:cNvPr>
          <p:cNvSpPr txBox="1"/>
          <p:nvPr/>
        </p:nvSpPr>
        <p:spPr>
          <a:xfrm>
            <a:off x="2757689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</p:txBody>
      </p:sp>
      <p:sp>
        <p:nvSpPr>
          <p:cNvPr id="129" name="직사각형 55">
            <a:extLst>
              <a:ext uri="{FF2B5EF4-FFF2-40B4-BE49-F238E27FC236}">
                <a16:creationId xmlns:a16="http://schemas.microsoft.com/office/drawing/2014/main" id="{94183716-5EB6-4471-8046-9BD4DA7DBEAD}"/>
              </a:ext>
            </a:extLst>
          </p:cNvPr>
          <p:cNvSpPr/>
          <p:nvPr/>
        </p:nvSpPr>
        <p:spPr>
          <a:xfrm>
            <a:off x="2757688" y="2966777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>
                <a:solidFill>
                  <a:prstClr val="black"/>
                </a:solidFill>
                <a:latin typeface="Poppins SemiBold"/>
                <a:cs typeface="+mn-cs"/>
              </a:rPr>
              <a:t>Consectetur adipisicing elit</a:t>
            </a:r>
            <a:endParaRPr lang="en-US" altLang="ko-KR" sz="1350" kern="1200" dirty="0">
              <a:solidFill>
                <a:prstClr val="black"/>
              </a:solidFill>
              <a:latin typeface="Poppins SemiBold"/>
              <a:cs typeface="+mn-cs"/>
            </a:endParaRPr>
          </a:p>
        </p:txBody>
      </p:sp>
      <p:sp>
        <p:nvSpPr>
          <p:cNvPr id="130" name="사각형: 둥근 모서리 56">
            <a:extLst>
              <a:ext uri="{FF2B5EF4-FFF2-40B4-BE49-F238E27FC236}">
                <a16:creationId xmlns:a16="http://schemas.microsoft.com/office/drawing/2014/main" id="{229A7288-4947-43A6-ABE9-7B4046289ADB}"/>
              </a:ext>
            </a:extLst>
          </p:cNvPr>
          <p:cNvSpPr/>
          <p:nvPr/>
        </p:nvSpPr>
        <p:spPr>
          <a:xfrm>
            <a:off x="4644037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chemeClr val="tx1">
                <a:alpha val="7000"/>
              </a:scheme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1">
              <a:buClrTx/>
            </a:pPr>
            <a:endParaRPr lang="ko-KR" altLang="en-US" sz="18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EAAD22A-B81E-4F11-9DB2-F5437697AF28}"/>
              </a:ext>
            </a:extLst>
          </p:cNvPr>
          <p:cNvSpPr txBox="1"/>
          <p:nvPr/>
        </p:nvSpPr>
        <p:spPr>
          <a:xfrm>
            <a:off x="4828778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</p:txBody>
      </p:sp>
      <p:sp>
        <p:nvSpPr>
          <p:cNvPr id="132" name="직사각형 58">
            <a:extLst>
              <a:ext uri="{FF2B5EF4-FFF2-40B4-BE49-F238E27FC236}">
                <a16:creationId xmlns:a16="http://schemas.microsoft.com/office/drawing/2014/main" id="{5D11AE19-2511-41C5-AEEA-A528EAC0C321}"/>
              </a:ext>
            </a:extLst>
          </p:cNvPr>
          <p:cNvSpPr/>
          <p:nvPr/>
        </p:nvSpPr>
        <p:spPr>
          <a:xfrm>
            <a:off x="4828777" y="2966778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Poppins SemiBold"/>
                <a:cs typeface="+mn-cs"/>
              </a:rPr>
              <a:t>Sed </a:t>
            </a:r>
            <a:r>
              <a:rPr lang="en-US" altLang="ko-KR" sz="1350" kern="1200">
                <a:solidFill>
                  <a:prstClr val="black"/>
                </a:solidFill>
                <a:latin typeface="Poppins SemiBold"/>
                <a:cs typeface="+mn-cs"/>
              </a:rPr>
              <a:t>do eiusmod tempor</a:t>
            </a:r>
            <a:endParaRPr lang="en-US" altLang="ko-KR" sz="1350" kern="1200" dirty="0">
              <a:solidFill>
                <a:prstClr val="black"/>
              </a:solidFill>
              <a:latin typeface="Poppins SemiBold"/>
              <a:cs typeface="+mn-cs"/>
            </a:endParaRPr>
          </a:p>
        </p:txBody>
      </p:sp>
      <p:sp>
        <p:nvSpPr>
          <p:cNvPr id="133" name="사각형: 둥근 모서리 59">
            <a:extLst>
              <a:ext uri="{FF2B5EF4-FFF2-40B4-BE49-F238E27FC236}">
                <a16:creationId xmlns:a16="http://schemas.microsoft.com/office/drawing/2014/main" id="{C75626B1-D62B-4180-A510-97CD55BF2108}"/>
              </a:ext>
            </a:extLst>
          </p:cNvPr>
          <p:cNvSpPr/>
          <p:nvPr/>
        </p:nvSpPr>
        <p:spPr>
          <a:xfrm>
            <a:off x="6715126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chemeClr val="tx1">
                <a:alpha val="7000"/>
              </a:scheme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1">
              <a:buClrTx/>
            </a:pPr>
            <a:endParaRPr lang="ko-KR" altLang="en-US" sz="18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F59A9A2-5009-4FF2-AE24-A23EEF220045}"/>
              </a:ext>
            </a:extLst>
          </p:cNvPr>
          <p:cNvSpPr txBox="1"/>
          <p:nvPr/>
        </p:nvSpPr>
        <p:spPr>
          <a:xfrm>
            <a:off x="6899867" y="3568310"/>
            <a:ext cx="1601898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Lorem ipsum dolor sit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amet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consectetur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  <a:p>
            <a:pPr marL="214313" indent="-214313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Adipiscing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elit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, sed do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eiusmod</a:t>
            </a:r>
            <a:r>
              <a:rPr lang="en-US" altLang="ko-KR" sz="1050" kern="1200" dirty="0">
                <a:solidFill>
                  <a:prstClr val="black"/>
                </a:solidFill>
                <a:latin typeface="Poppins Light"/>
                <a:cs typeface="+mn-cs"/>
              </a:rPr>
              <a:t> </a:t>
            </a:r>
            <a:r>
              <a:rPr lang="en-US" altLang="ko-KR" sz="1050" kern="1200" dirty="0" err="1">
                <a:solidFill>
                  <a:prstClr val="black"/>
                </a:solidFill>
                <a:latin typeface="Poppins Light"/>
                <a:cs typeface="+mn-cs"/>
              </a:rPr>
              <a:t>tempor</a:t>
            </a:r>
            <a:endParaRPr lang="en-US" altLang="ko-KR" sz="1050" kern="1200" dirty="0">
              <a:solidFill>
                <a:prstClr val="black"/>
              </a:solidFill>
              <a:latin typeface="Poppins Light"/>
              <a:cs typeface="+mn-cs"/>
            </a:endParaRPr>
          </a:p>
        </p:txBody>
      </p:sp>
      <p:sp>
        <p:nvSpPr>
          <p:cNvPr id="135" name="직사각형 61">
            <a:extLst>
              <a:ext uri="{FF2B5EF4-FFF2-40B4-BE49-F238E27FC236}">
                <a16:creationId xmlns:a16="http://schemas.microsoft.com/office/drawing/2014/main" id="{2F933BD1-B4D2-4E01-BA40-82595D4BD048}"/>
              </a:ext>
            </a:extLst>
          </p:cNvPr>
          <p:cNvSpPr/>
          <p:nvPr/>
        </p:nvSpPr>
        <p:spPr>
          <a:xfrm>
            <a:off x="6899866" y="2966778"/>
            <a:ext cx="1601900" cy="5078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en-US" altLang="ko-KR" sz="1350" kern="1200">
                <a:solidFill>
                  <a:prstClr val="black"/>
                </a:solidFill>
                <a:latin typeface="Poppins SemiBold"/>
                <a:cs typeface="+mn-cs"/>
              </a:rPr>
              <a:t>Incididunt ut labore</a:t>
            </a:r>
            <a:r>
              <a:rPr lang="en-US" altLang="ko-KR" sz="1350" kern="1200" dirty="0">
                <a:solidFill>
                  <a:prstClr val="black"/>
                </a:solidFill>
                <a:latin typeface="Poppins SemiBold"/>
                <a:cs typeface="+mn-cs"/>
              </a:rPr>
              <a:t> et dolore</a:t>
            </a:r>
          </a:p>
        </p:txBody>
      </p:sp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594D3EC3-DB79-4F25-ACBD-82BCD6AF97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45" b="16445"/>
          <a:stretch>
            <a:fillRect/>
          </a:stretch>
        </p:blipFill>
        <p:spPr>
          <a:xfrm>
            <a:off x="4931108" y="1553829"/>
            <a:ext cx="1352871" cy="135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856BE5B6-8633-4E21-800D-A25FDDBB00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33" b="11133"/>
          <a:stretch>
            <a:fillRect/>
          </a:stretch>
        </p:blipFill>
        <p:spPr>
          <a:xfrm>
            <a:off x="3004092" y="1449496"/>
            <a:ext cx="1352871" cy="135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494DED63-579D-48C0-BC9F-C412124B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39" b="12539"/>
          <a:stretch>
            <a:fillRect/>
          </a:stretch>
        </p:blipFill>
        <p:spPr>
          <a:xfrm>
            <a:off x="788931" y="1509713"/>
            <a:ext cx="1352871" cy="1352871"/>
          </a:xfrm>
          <a:prstGeom prst="ellipse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1CBFADC9-3404-4FCE-A0D6-EAC4710C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680" b="21680"/>
          <a:stretch>
            <a:fillRect/>
          </a:stretch>
        </p:blipFill>
        <p:spPr>
          <a:xfrm>
            <a:off x="7002197" y="1509713"/>
            <a:ext cx="1352871" cy="135287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사각형: 둥근 모서리 50">
            <a:extLst>
              <a:ext uri="{FF2B5EF4-FFF2-40B4-BE49-F238E27FC236}">
                <a16:creationId xmlns:a16="http://schemas.microsoft.com/office/drawing/2014/main" id="{D0AF20BD-051E-4E9C-B664-9EB331378A2D}"/>
              </a:ext>
            </a:extLst>
          </p:cNvPr>
          <p:cNvSpPr/>
          <p:nvPr/>
        </p:nvSpPr>
        <p:spPr>
          <a:xfrm>
            <a:off x="501859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ysClr val="window" lastClr="FFFFFF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ysClr val="windowText" lastClr="000000">
                <a:alpha val="7000"/>
              </a:sys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SemiBold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809DD8-B2BC-4199-892F-35EA4EA4A28C}"/>
              </a:ext>
            </a:extLst>
          </p:cNvPr>
          <p:cNvSpPr txBox="1"/>
          <p:nvPr/>
        </p:nvSpPr>
        <p:spPr>
          <a:xfrm>
            <a:off x="664417" y="3559355"/>
            <a:ext cx="1646263" cy="3154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685800" latinLnBrk="1">
              <a:buClrTx/>
            </a:pPr>
            <a:r>
              <a:rPr lang="ru-RU" altLang="ko-KR" sz="1450" kern="1200" dirty="0">
                <a:solidFill>
                  <a:prstClr val="black"/>
                </a:solidFill>
                <a:latin typeface="Poppins Light"/>
              </a:rPr>
              <a:t>Матюк Анна</a:t>
            </a:r>
            <a:endParaRPr lang="en-US" altLang="ko-KR" sz="1450" kern="1200" dirty="0">
              <a:solidFill>
                <a:prstClr val="black"/>
              </a:solidFill>
              <a:latin typeface="Poppins Light"/>
            </a:endParaRPr>
          </a:p>
        </p:txBody>
      </p:sp>
      <p:sp>
        <p:nvSpPr>
          <p:cNvPr id="142" name="직사각형 52">
            <a:extLst>
              <a:ext uri="{FF2B5EF4-FFF2-40B4-BE49-F238E27FC236}">
                <a16:creationId xmlns:a16="http://schemas.microsoft.com/office/drawing/2014/main" id="{1BC413E6-2BBA-489B-A15D-91137B6E4C70}"/>
              </a:ext>
            </a:extLst>
          </p:cNvPr>
          <p:cNvSpPr/>
          <p:nvPr/>
        </p:nvSpPr>
        <p:spPr>
          <a:xfrm>
            <a:off x="686599" y="3070651"/>
            <a:ext cx="1601900" cy="30008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ru-RU" altLang="ko-KR" sz="1350" kern="1200" dirty="0">
                <a:solidFill>
                  <a:prstClr val="black"/>
                </a:solidFill>
                <a:latin typeface="Arial Black" panose="020B0A04020102020204" pitchFamily="34" charset="0"/>
              </a:rPr>
              <a:t>Капитан</a:t>
            </a:r>
            <a:endParaRPr lang="en-US" altLang="ko-KR" sz="1350" kern="1200" dirty="0">
              <a:solidFill>
                <a:prstClr val="black"/>
              </a:solidFill>
              <a:latin typeface="Elephant" panose="02020904090505020303" pitchFamily="18" charset="0"/>
            </a:endParaRPr>
          </a:p>
        </p:txBody>
      </p:sp>
      <p:sp>
        <p:nvSpPr>
          <p:cNvPr id="143" name="사각형: 둥근 모서리 53">
            <a:extLst>
              <a:ext uri="{FF2B5EF4-FFF2-40B4-BE49-F238E27FC236}">
                <a16:creationId xmlns:a16="http://schemas.microsoft.com/office/drawing/2014/main" id="{1AE548E4-67F0-4C6D-8D13-0896968A37FE}"/>
              </a:ext>
            </a:extLst>
          </p:cNvPr>
          <p:cNvSpPr/>
          <p:nvPr/>
        </p:nvSpPr>
        <p:spPr>
          <a:xfrm>
            <a:off x="2572948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ysClr val="window" lastClr="FFFFFF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ysClr val="windowText" lastClr="000000">
                <a:alpha val="7000"/>
              </a:sys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SemiBold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A828107-3731-45F3-BF41-F30B45F1314F}"/>
              </a:ext>
            </a:extLst>
          </p:cNvPr>
          <p:cNvSpPr txBox="1"/>
          <p:nvPr/>
        </p:nvSpPr>
        <p:spPr>
          <a:xfrm>
            <a:off x="2405244" y="3559354"/>
            <a:ext cx="2262423" cy="3154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685800" latinLnBrk="1">
              <a:buClrTx/>
            </a:pPr>
            <a:r>
              <a:rPr lang="ru-RU" altLang="ko-KR" sz="1450" kern="1200" dirty="0">
                <a:solidFill>
                  <a:prstClr val="black"/>
                </a:solidFill>
                <a:latin typeface="Poppins Light"/>
              </a:rPr>
              <a:t>Михеев Максим</a:t>
            </a:r>
            <a:endParaRPr lang="en-US" altLang="ko-KR" sz="1450" kern="1200" dirty="0">
              <a:solidFill>
                <a:prstClr val="black"/>
              </a:solidFill>
              <a:latin typeface="Poppins Light"/>
            </a:endParaRPr>
          </a:p>
        </p:txBody>
      </p:sp>
      <p:sp>
        <p:nvSpPr>
          <p:cNvPr id="145" name="직사각형 55">
            <a:extLst>
              <a:ext uri="{FF2B5EF4-FFF2-40B4-BE49-F238E27FC236}">
                <a16:creationId xmlns:a16="http://schemas.microsoft.com/office/drawing/2014/main" id="{5B205894-4771-4D12-93AF-CE353C036CE6}"/>
              </a:ext>
            </a:extLst>
          </p:cNvPr>
          <p:cNvSpPr/>
          <p:nvPr/>
        </p:nvSpPr>
        <p:spPr>
          <a:xfrm>
            <a:off x="2735505" y="3070651"/>
            <a:ext cx="1601900" cy="30008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ru-RU" altLang="ko-KR" sz="1350" kern="1200" dirty="0">
                <a:solidFill>
                  <a:prstClr val="black"/>
                </a:solidFill>
                <a:latin typeface="Arial Black" panose="020B0A04020102020204" pitchFamily="34" charset="0"/>
              </a:rPr>
              <a:t>Участник</a:t>
            </a:r>
            <a:endParaRPr lang="en-US" altLang="ko-KR" sz="1350" kern="12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sp>
        <p:nvSpPr>
          <p:cNvPr id="146" name="사각형: 둥근 모서리 56">
            <a:extLst>
              <a:ext uri="{FF2B5EF4-FFF2-40B4-BE49-F238E27FC236}">
                <a16:creationId xmlns:a16="http://schemas.microsoft.com/office/drawing/2014/main" id="{561B1E2B-F5D5-4D68-B7B0-095FB94A2E97}"/>
              </a:ext>
            </a:extLst>
          </p:cNvPr>
          <p:cNvSpPr/>
          <p:nvPr/>
        </p:nvSpPr>
        <p:spPr>
          <a:xfrm>
            <a:off x="4644037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ysClr val="window" lastClr="FFFFFF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ysClr val="windowText" lastClr="000000">
                <a:alpha val="7000"/>
              </a:sys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SemiBold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6F3BE33-CD33-42CD-950E-4598D6B7CF2A}"/>
              </a:ext>
            </a:extLst>
          </p:cNvPr>
          <p:cNvSpPr txBox="1"/>
          <p:nvPr/>
        </p:nvSpPr>
        <p:spPr>
          <a:xfrm>
            <a:off x="4433071" y="3578483"/>
            <a:ext cx="2372579" cy="3231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685800" latinLnBrk="1">
              <a:buClrTx/>
            </a:pPr>
            <a:r>
              <a:rPr lang="ru-RU" altLang="ko-KR" sz="1450" kern="1200" dirty="0">
                <a:solidFill>
                  <a:prstClr val="black"/>
                </a:solidFill>
                <a:latin typeface="Poppins Light"/>
              </a:rPr>
              <a:t>Александров Максим</a:t>
            </a:r>
            <a:endParaRPr lang="en-US" altLang="ko-KR" sz="1450" kern="1200" dirty="0">
              <a:solidFill>
                <a:prstClr val="black"/>
              </a:solidFill>
              <a:latin typeface="Poppins Light"/>
            </a:endParaRPr>
          </a:p>
        </p:txBody>
      </p:sp>
      <p:sp>
        <p:nvSpPr>
          <p:cNvPr id="148" name="직사각형 58">
            <a:extLst>
              <a:ext uri="{FF2B5EF4-FFF2-40B4-BE49-F238E27FC236}">
                <a16:creationId xmlns:a16="http://schemas.microsoft.com/office/drawing/2014/main" id="{36799458-502C-4653-8D96-3A257CD338F2}"/>
              </a:ext>
            </a:extLst>
          </p:cNvPr>
          <p:cNvSpPr/>
          <p:nvPr/>
        </p:nvSpPr>
        <p:spPr>
          <a:xfrm>
            <a:off x="4818410" y="3070651"/>
            <a:ext cx="1601900" cy="30008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ru-RU" altLang="ko-KR" sz="1350" kern="1200" dirty="0">
                <a:solidFill>
                  <a:prstClr val="black"/>
                </a:solidFill>
                <a:latin typeface="Arial Black" panose="020B0A04020102020204" pitchFamily="34" charset="0"/>
              </a:rPr>
              <a:t>Участник</a:t>
            </a:r>
            <a:endParaRPr lang="en-US" altLang="ko-KR" sz="1350" kern="12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sp>
        <p:nvSpPr>
          <p:cNvPr id="149" name="사각형: 둥근 모서리 59">
            <a:extLst>
              <a:ext uri="{FF2B5EF4-FFF2-40B4-BE49-F238E27FC236}">
                <a16:creationId xmlns:a16="http://schemas.microsoft.com/office/drawing/2014/main" id="{9024235E-7A87-4C42-9030-32BA60B41C6F}"/>
              </a:ext>
            </a:extLst>
          </p:cNvPr>
          <p:cNvSpPr/>
          <p:nvPr/>
        </p:nvSpPr>
        <p:spPr>
          <a:xfrm>
            <a:off x="6715126" y="1245054"/>
            <a:ext cx="1927016" cy="3472543"/>
          </a:xfrm>
          <a:prstGeom prst="roundRect">
            <a:avLst>
              <a:gd name="adj" fmla="val 10205"/>
            </a:avLst>
          </a:prstGeom>
          <a:solidFill>
            <a:sysClr val="window" lastClr="FFFFFF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sysClr val="windowText" lastClr="000000">
                <a:alpha val="7000"/>
              </a:sys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SemiBold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075637-B9FB-4FC3-A215-5BCD0C696F97}"/>
              </a:ext>
            </a:extLst>
          </p:cNvPr>
          <p:cNvSpPr txBox="1"/>
          <p:nvPr/>
        </p:nvSpPr>
        <p:spPr>
          <a:xfrm>
            <a:off x="6879134" y="3559353"/>
            <a:ext cx="1601898" cy="3154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685800" latinLnBrk="1">
              <a:buClrTx/>
            </a:pPr>
            <a:r>
              <a:rPr lang="ru-RU" altLang="ko-KR" sz="1450" kern="1200" dirty="0" err="1">
                <a:solidFill>
                  <a:prstClr val="black"/>
                </a:solidFill>
                <a:latin typeface="Poppins Light"/>
              </a:rPr>
              <a:t>Сибик</a:t>
            </a:r>
            <a:r>
              <a:rPr lang="ru-RU" altLang="ko-KR" sz="1450" kern="1200" dirty="0">
                <a:solidFill>
                  <a:prstClr val="black"/>
                </a:solidFill>
                <a:latin typeface="Poppins Light"/>
              </a:rPr>
              <a:t> Георгий</a:t>
            </a:r>
            <a:endParaRPr lang="en-US" altLang="ko-KR" sz="1450" kern="1200" dirty="0">
              <a:solidFill>
                <a:prstClr val="black"/>
              </a:solidFill>
              <a:latin typeface="Poppins Light"/>
            </a:endParaRPr>
          </a:p>
        </p:txBody>
      </p:sp>
      <p:sp>
        <p:nvSpPr>
          <p:cNvPr id="151" name="직사각형 61">
            <a:extLst>
              <a:ext uri="{FF2B5EF4-FFF2-40B4-BE49-F238E27FC236}">
                <a16:creationId xmlns:a16="http://schemas.microsoft.com/office/drawing/2014/main" id="{55180F48-23A4-4895-B696-BA2B66C6E401}"/>
              </a:ext>
            </a:extLst>
          </p:cNvPr>
          <p:cNvSpPr/>
          <p:nvPr/>
        </p:nvSpPr>
        <p:spPr>
          <a:xfrm>
            <a:off x="6899866" y="3070651"/>
            <a:ext cx="1601900" cy="30008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685800" latinLnBrk="1">
              <a:buClrTx/>
            </a:pPr>
            <a:r>
              <a:rPr lang="ru-RU" altLang="ko-KR" sz="1350" kern="1200" dirty="0">
                <a:solidFill>
                  <a:prstClr val="black"/>
                </a:solidFill>
                <a:latin typeface="Arial Black" panose="020B0A04020102020204" pitchFamily="34" charset="0"/>
              </a:rPr>
              <a:t>Участник</a:t>
            </a:r>
            <a:endParaRPr lang="en-US" altLang="ko-KR" sz="1350" kern="12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872971B6-66E6-4928-8953-3696AABB94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45" b="16445"/>
          <a:stretch>
            <a:fillRect/>
          </a:stretch>
        </p:blipFill>
        <p:spPr>
          <a:xfrm>
            <a:off x="4931108" y="1429479"/>
            <a:ext cx="1352871" cy="1352871"/>
          </a:xfrm>
          <a:prstGeom prst="ellipse">
            <a:avLst/>
          </a:prstGeom>
          <a:pattFill prst="pct10">
            <a:fgClr>
              <a:sysClr val="window" lastClr="FFFFFF">
                <a:lumMod val="75000"/>
              </a:sysClr>
            </a:fgClr>
            <a:bgClr>
              <a:sysClr val="window" lastClr="FFFFFF">
                <a:lumMod val="95000"/>
              </a:sysClr>
            </a:bgClr>
          </a:pattFill>
          <a:ln>
            <a:solidFill>
              <a:schemeClr val="tx1"/>
            </a:solidFill>
          </a:ln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87B21610-AFC8-4FC0-98BA-79B05DEB20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33" b="11133"/>
          <a:stretch>
            <a:fillRect/>
          </a:stretch>
        </p:blipFill>
        <p:spPr>
          <a:xfrm>
            <a:off x="2943147" y="1435276"/>
            <a:ext cx="1352871" cy="1352871"/>
          </a:xfrm>
          <a:prstGeom prst="ellipse">
            <a:avLst/>
          </a:prstGeom>
          <a:pattFill prst="pct10">
            <a:fgClr>
              <a:sysClr val="window" lastClr="FFFFFF">
                <a:lumMod val="75000"/>
              </a:sysClr>
            </a:fgClr>
            <a:bgClr>
              <a:sysClr val="window" lastClr="FFFFFF">
                <a:lumMod val="95000"/>
              </a:sysClr>
            </a:bgClr>
          </a:pattFill>
          <a:ln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6A883669-40FA-4742-8F4B-391BD82A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39" b="12539"/>
          <a:stretch>
            <a:fillRect/>
          </a:stretch>
        </p:blipFill>
        <p:spPr>
          <a:xfrm>
            <a:off x="7002196" y="1429479"/>
            <a:ext cx="1352871" cy="1352871"/>
          </a:xfrm>
          <a:prstGeom prst="ellipse">
            <a:avLst/>
          </a:prstGeom>
          <a:pattFill prst="pct10">
            <a:fgClr>
              <a:sysClr val="window" lastClr="FFFFFF">
                <a:lumMod val="75000"/>
              </a:sysClr>
            </a:fgClr>
            <a:bgClr>
              <a:sysClr val="window" lastClr="FFFFFF">
                <a:lumMod val="95000"/>
              </a:sysClr>
            </a:bgClr>
          </a:pattFill>
          <a:ln>
            <a:solidFill>
              <a:schemeClr val="tx1"/>
            </a:solidFill>
          </a:ln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91A7275C-A69A-47DD-8F90-01064264F6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680" b="21680"/>
          <a:stretch>
            <a:fillRect/>
          </a:stretch>
        </p:blipFill>
        <p:spPr>
          <a:xfrm>
            <a:off x="811114" y="1448707"/>
            <a:ext cx="1352871" cy="1352871"/>
          </a:xfrm>
          <a:prstGeom prst="ellipse">
            <a:avLst/>
          </a:prstGeom>
          <a:pattFill prst="pct10">
            <a:fgClr>
              <a:sysClr val="window" lastClr="FFFFFF">
                <a:lumMod val="75000"/>
              </a:sysClr>
            </a:fgClr>
            <a:bgClr>
              <a:sysClr val="window" lastClr="FFFFFF">
                <a:lumMod val="95000"/>
              </a:sysClr>
            </a:bgClr>
          </a:patt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1"/>
          <p:cNvSpPr txBox="1">
            <a:spLocks noGrp="1"/>
          </p:cNvSpPr>
          <p:nvPr>
            <p:ph type="title"/>
          </p:nvPr>
        </p:nvSpPr>
        <p:spPr>
          <a:xfrm>
            <a:off x="490654" y="151455"/>
            <a:ext cx="8061590" cy="1357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Формулировка и актуальность проблемы</a:t>
            </a:r>
            <a:endParaRPr lang="en-US" dirty="0"/>
          </a:p>
        </p:txBody>
      </p:sp>
      <p:sp>
        <p:nvSpPr>
          <p:cNvPr id="923" name="Google Shape;923;p31"/>
          <p:cNvSpPr txBox="1">
            <a:spLocks noGrp="1"/>
          </p:cNvSpPr>
          <p:nvPr>
            <p:ph type="subTitle" idx="1"/>
          </p:nvPr>
        </p:nvSpPr>
        <p:spPr>
          <a:xfrm>
            <a:off x="440103" y="1323278"/>
            <a:ext cx="8162692" cy="3749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Проблема, которую необходимо решить, заключается в том, что существующие методы оценки стоимости недвижимости часто являются неэффективными, подвержены субъективным оценкам или не учитывают все факторы, влияющие на рыночную цену объекта недвижимости. Это может привести к недооценке или переоценке недвижимости, что в свою очередь может негативно сказаться на финансовых решениях клиентов, инвесторов или банков.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Актуальность проблемы обусловлена ростом спроса на точные и объективные методы оценки недвижимости в условиях динамичного рынка. Традиционные подходы не всегда способны обеспечить достаточно точные прогнозы, особенно в условиях изменяющихся рыночных условий и множества вариативных факторов, влияющих на цену. Таким образом, разработка прототипа сервиса, основанного на технологиях машинного обучения и учитывающего опыт существующих аналогов, представляет собой актуальное и перспективное решение для улучшения точности и объективности оценки стоимости недвижимости.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4E209-FE72-418E-87F5-73DC60060580}"/>
                  </a:ext>
                </a:extLst>
              </p14:cNvPr>
              <p14:cNvContentPartPr/>
              <p14:nvPr/>
            </p14:nvContentPartPr>
            <p14:xfrm flipH="1">
              <a:off x="2956469" y="4698450"/>
              <a:ext cx="240120" cy="196941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4E209-FE72-418E-87F5-73DC600605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2920361" y="4626178"/>
                <a:ext cx="311975" cy="341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86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1"/>
          <p:cNvSpPr txBox="1">
            <a:spLocks noGrp="1"/>
          </p:cNvSpPr>
          <p:nvPr>
            <p:ph type="title"/>
          </p:nvPr>
        </p:nvSpPr>
        <p:spPr>
          <a:xfrm>
            <a:off x="697528" y="712161"/>
            <a:ext cx="3974688" cy="495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наши клиенты?</a:t>
            </a:r>
            <a:endParaRPr lang="en-US" dirty="0"/>
          </a:p>
        </p:txBody>
      </p:sp>
      <p:sp>
        <p:nvSpPr>
          <p:cNvPr id="923" name="Google Shape;923;p31"/>
          <p:cNvSpPr txBox="1">
            <a:spLocks noGrp="1"/>
          </p:cNvSpPr>
          <p:nvPr>
            <p:ph type="subTitle" idx="1"/>
          </p:nvPr>
        </p:nvSpPr>
        <p:spPr>
          <a:xfrm>
            <a:off x="697528" y="1207674"/>
            <a:ext cx="4788872" cy="352636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1.Частные лица: Люди, планирующие покупку или продажу недвижимости, смогут использовать сервис для получения более точной и объективной оценки стоимости своего имущества.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2.Риэлторы и агентства недвижимости: Профессионалы в области недвижимости смогут использовать этот сервис в качестве дополнительного инструмента для предоставления своим клиентам более точной информации о рыночной стоимости объектов недвижимости.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3.Инвесторы: Люди и компании, занимающиеся инвестированием в недвижимость, смогут использовать сервис для оценки потенциальной прибыльности инвестиций и принятия обоснованных финансовых решений.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4.Банки и финансовые учреждения: Банки могут использовать сервис для оценки стоимости залогового имущества при выдаче кредитов или ипотеки, что поможет им уменьшить риски и предоставить более выгодные условия клиентам.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C52C43-EFA8-44D3-8AF9-900E09FE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28" y="712161"/>
            <a:ext cx="2561586" cy="4021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00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1"/>
          <p:cNvSpPr txBox="1">
            <a:spLocks noGrp="1"/>
          </p:cNvSpPr>
          <p:nvPr>
            <p:ph type="title"/>
          </p:nvPr>
        </p:nvSpPr>
        <p:spPr>
          <a:xfrm>
            <a:off x="972302" y="587910"/>
            <a:ext cx="8171698" cy="466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 области: крупные компании</a:t>
            </a:r>
            <a:endParaRPr lang="en-US" dirty="0"/>
          </a:p>
        </p:txBody>
      </p:sp>
      <p:sp>
        <p:nvSpPr>
          <p:cNvPr id="923" name="Google Shape;923;p31"/>
          <p:cNvSpPr txBox="1">
            <a:spLocks noGrp="1"/>
          </p:cNvSpPr>
          <p:nvPr>
            <p:ph type="subTitle" idx="1"/>
          </p:nvPr>
        </p:nvSpPr>
        <p:spPr>
          <a:xfrm>
            <a:off x="1391460" y="758692"/>
            <a:ext cx="817957" cy="573358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>
                <a:latin typeface="Arial Narrow" panose="020B0606020202030204" pitchFamily="34" charset="0"/>
              </a:rPr>
              <a:t>Домклик</a:t>
            </a:r>
            <a:endParaRPr lang="ru-RU" sz="1500" dirty="0">
              <a:latin typeface="Arial Narrow" panose="020B0606020202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0AD486-C1EA-4AB2-B0D4-9EA4A766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0" y="1374172"/>
            <a:ext cx="2866790" cy="5733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297386-8BC1-47AC-BC89-20D71BCAD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02" y="1374172"/>
            <a:ext cx="3719078" cy="5733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662670-2091-40EF-B7D5-ED96710DA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90" y="2365701"/>
            <a:ext cx="4025320" cy="386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9115CF-744A-4EEC-8CE3-372CB7B36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669" y="2303348"/>
            <a:ext cx="2951619" cy="590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B70518-4F6C-4DF2-9434-380F26C21B07}"/>
              </a:ext>
            </a:extLst>
          </p:cNvPr>
          <p:cNvSpPr txBox="1"/>
          <p:nvPr/>
        </p:nvSpPr>
        <p:spPr>
          <a:xfrm>
            <a:off x="1800439" y="20435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 Narrow" panose="020B0606020202030204" pitchFamily="34" charset="0"/>
              </a:rPr>
              <a:t>Циан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C8C61-AE7A-4AC3-894D-2D2A8A966496}"/>
              </a:ext>
            </a:extLst>
          </p:cNvPr>
          <p:cNvSpPr txBox="1"/>
          <p:nvPr/>
        </p:nvSpPr>
        <p:spPr>
          <a:xfrm>
            <a:off x="5815360" y="10441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 Narrow" panose="020B0606020202030204" pitchFamily="34" charset="0"/>
              </a:rPr>
              <a:t>Авито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9BC3E-5A91-4ED0-A91E-7369CEC1EEE3}"/>
              </a:ext>
            </a:extLst>
          </p:cNvPr>
          <p:cNvSpPr txBox="1"/>
          <p:nvPr/>
        </p:nvSpPr>
        <p:spPr>
          <a:xfrm>
            <a:off x="6187349" y="20137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 Narrow" panose="020B0606020202030204" pitchFamily="34" charset="0"/>
              </a:rPr>
              <a:t>Яндекс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38DE5-6238-42A7-AF91-785C03F21176}"/>
              </a:ext>
            </a:extLst>
          </p:cNvPr>
          <p:cNvSpPr txBox="1"/>
          <p:nvPr/>
        </p:nvSpPr>
        <p:spPr>
          <a:xfrm>
            <a:off x="485990" y="2983374"/>
            <a:ext cx="846638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 Narrow" panose="020B0606020202030204" pitchFamily="34" charset="0"/>
              </a:rPr>
              <a:t>ЦИАН: Крупнейший онлайн-портал недвижимости в России. Предоставляет широкий спектр информации о недвижимости и предлагает возможность предварительной оценки стоимости жилья на основе анализа рыночных данных.</a:t>
            </a:r>
          </a:p>
          <a:p>
            <a:r>
              <a:rPr lang="ru-RU" dirty="0" err="1">
                <a:latin typeface="Arial Narrow" panose="020B0606020202030204" pitchFamily="34" charset="0"/>
              </a:rPr>
              <a:t>Яндекс.Недвижимость</a:t>
            </a:r>
            <a:r>
              <a:rPr lang="ru-RU" dirty="0">
                <a:latin typeface="Arial Narrow" panose="020B0606020202030204" pitchFamily="34" charset="0"/>
              </a:rPr>
              <a:t>: Платформа, предоставляющая информацию о рынке недвижимости и инструменты для поиска жилья. </a:t>
            </a:r>
          </a:p>
          <a:p>
            <a:r>
              <a:rPr lang="ru-RU" dirty="0" err="1">
                <a:latin typeface="Arial Narrow" panose="020B0606020202030204" pitchFamily="34" charset="0"/>
              </a:rPr>
              <a:t>Авито</a:t>
            </a:r>
            <a:r>
              <a:rPr lang="ru-RU" dirty="0">
                <a:latin typeface="Arial Narrow" panose="020B0606020202030204" pitchFamily="34" charset="0"/>
              </a:rPr>
              <a:t> Недвижимость: Онлайн-портал для размещения объявлений о недвижимости.  Также предоставляет инструменты для оценки стоимости недвижимости, основанные на анализе данных о рынке.</a:t>
            </a:r>
          </a:p>
          <a:p>
            <a:r>
              <a:rPr lang="ru-RU" dirty="0" err="1">
                <a:latin typeface="Arial Narrow" panose="020B0606020202030204" pitchFamily="34" charset="0"/>
              </a:rPr>
              <a:t>Домклик</a:t>
            </a:r>
            <a:r>
              <a:rPr lang="ru-RU" dirty="0">
                <a:latin typeface="Arial Narrow" panose="020B0606020202030204" pitchFamily="34" charset="0"/>
              </a:rPr>
              <a:t>: Новый сервис, который стремительно развивается благодаря хорошей рекламе. </a:t>
            </a:r>
          </a:p>
        </p:txBody>
      </p:sp>
    </p:spTree>
    <p:extLst>
      <p:ext uri="{BB962C8B-B14F-4D97-AF65-F5344CB8AC3E}">
        <p14:creationId xmlns:p14="http://schemas.microsoft.com/office/powerpoint/2010/main" val="294094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1"/>
          <p:cNvSpPr txBox="1">
            <a:spLocks noGrp="1"/>
          </p:cNvSpPr>
          <p:nvPr>
            <p:ph type="title"/>
          </p:nvPr>
        </p:nvSpPr>
        <p:spPr>
          <a:xfrm>
            <a:off x="541205" y="152184"/>
            <a:ext cx="8061590" cy="1357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предполагаемого решения, </a:t>
            </a:r>
            <a:br>
              <a:rPr lang="ru-RU" dirty="0"/>
            </a:br>
            <a:r>
              <a:rPr lang="ru-RU" dirty="0"/>
              <a:t>1/2 часть</a:t>
            </a:r>
            <a:endParaRPr lang="en-US" dirty="0"/>
          </a:p>
        </p:txBody>
      </p:sp>
      <p:sp>
        <p:nvSpPr>
          <p:cNvPr id="923" name="Google Shape;923;p31"/>
          <p:cNvSpPr txBox="1">
            <a:spLocks noGrp="1"/>
          </p:cNvSpPr>
          <p:nvPr>
            <p:ph type="subTitle" idx="1"/>
          </p:nvPr>
        </p:nvSpPr>
        <p:spPr>
          <a:xfrm>
            <a:off x="440103" y="1323278"/>
            <a:ext cx="8162692" cy="3749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Разработка алгоритмов машинного обучения: Создание алгоритмов, способных анализировать большие объемы данных о недвижимости и учитывать разнообразные факторы, такие как местоположение, площадь, состояние объекта, инфраструктура района и другие. Использование машинного обучения позволит улучшить точность и объективность оценки.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Интеграция с базами данных: Подключение к базам данных недвижимости для получения актуальной информации о рыночных ценах и характеристиках объектов. Это позволит сервису обеспечить более точные оценки на основе актуальных данных.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Прозрачность методологии: Предоставление пользователям подробной информации о методологии, используемой для оценки стоимости недвижимости. Это позволит пользователям понимать, как формируются цены и какие факторы влияют на их оценку.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4E209-FE72-418E-87F5-73DC60060580}"/>
                  </a:ext>
                </a:extLst>
              </p14:cNvPr>
              <p14:cNvContentPartPr/>
              <p14:nvPr/>
            </p14:nvContentPartPr>
            <p14:xfrm flipH="1">
              <a:off x="2956469" y="4698450"/>
              <a:ext cx="240120" cy="196941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4E209-FE72-418E-87F5-73DC600605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2920361" y="4626178"/>
                <a:ext cx="311975" cy="34112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1"/>
          <p:cNvSpPr txBox="1">
            <a:spLocks noGrp="1"/>
          </p:cNvSpPr>
          <p:nvPr>
            <p:ph type="title"/>
          </p:nvPr>
        </p:nvSpPr>
        <p:spPr>
          <a:xfrm>
            <a:off x="541205" y="141406"/>
            <a:ext cx="8061590" cy="1357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предполагаемого решения, </a:t>
            </a:r>
            <a:br>
              <a:rPr lang="ru-RU" dirty="0"/>
            </a:br>
            <a:r>
              <a:rPr lang="ru-RU" dirty="0"/>
              <a:t>2/2 часть</a:t>
            </a:r>
            <a:endParaRPr lang="en-US" dirty="0"/>
          </a:p>
        </p:txBody>
      </p:sp>
      <p:sp>
        <p:nvSpPr>
          <p:cNvPr id="923" name="Google Shape;923;p31"/>
          <p:cNvSpPr txBox="1">
            <a:spLocks noGrp="1"/>
          </p:cNvSpPr>
          <p:nvPr>
            <p:ph type="subTitle" idx="1"/>
          </p:nvPr>
        </p:nvSpPr>
        <p:spPr>
          <a:xfrm>
            <a:off x="440103" y="1323278"/>
            <a:ext cx="8162692" cy="3749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Обратная связь от пользователей: Введение механизма обратной связи, позволяющего пользователям оставлять отзывы о точности оценок и предлагать улучшения. Это поможет сервису постоянно совершенствовать свои алгоритмы и методологию.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Интеграция с другими сервисами: Предоставление возможности интеграции с другими онлайн-платформами недвижимости или банковскими сервисами для обмена данными и удобства пользователей. Например, совместная работа с агентствами недвижимости или банками может улучшить качество оценки и предоставить дополнительные данные для анализа.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Повышение безопасности данных: Обеспечение высокого уровня защиты данных пользователей, чтобы предотвратить утечки информации или несанкционированный доступ к личным данным. Это важно для обеспечения доверия пользователей к сервису.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4E209-FE72-418E-87F5-73DC60060580}"/>
                  </a:ext>
                </a:extLst>
              </p14:cNvPr>
              <p14:cNvContentPartPr/>
              <p14:nvPr/>
            </p14:nvContentPartPr>
            <p14:xfrm flipH="1">
              <a:off x="2956469" y="4698450"/>
              <a:ext cx="240120" cy="196941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4E209-FE72-418E-87F5-73DC600605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2920361" y="4626178"/>
                <a:ext cx="311975" cy="341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319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1"/>
          <p:cNvSpPr txBox="1">
            <a:spLocks noGrp="1"/>
          </p:cNvSpPr>
          <p:nvPr>
            <p:ph type="title"/>
          </p:nvPr>
        </p:nvSpPr>
        <p:spPr>
          <a:xfrm>
            <a:off x="1433304" y="0"/>
            <a:ext cx="8061590" cy="1357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 решений конкурентов</a:t>
            </a:r>
            <a:endParaRPr lang="en-US" dirty="0"/>
          </a:p>
        </p:txBody>
      </p:sp>
      <p:sp>
        <p:nvSpPr>
          <p:cNvPr id="923" name="Google Shape;923;p31"/>
          <p:cNvSpPr txBox="1">
            <a:spLocks noGrp="1"/>
          </p:cNvSpPr>
          <p:nvPr>
            <p:ph type="subTitle" idx="1"/>
          </p:nvPr>
        </p:nvSpPr>
        <p:spPr>
          <a:xfrm>
            <a:off x="490654" y="1421508"/>
            <a:ext cx="8162692" cy="3749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ЦИАН, Яндекс Недвижимость, </a:t>
            </a:r>
            <a:r>
              <a:rPr lang="ru-RU" sz="2000" dirty="0" err="1"/>
              <a:t>Авито</a:t>
            </a:r>
            <a:r>
              <a:rPr lang="ru-RU" sz="2000" dirty="0"/>
              <a:t> и </a:t>
            </a:r>
            <a:r>
              <a:rPr lang="ru-RU" sz="2000" dirty="0" err="1"/>
              <a:t>Домклик</a:t>
            </a:r>
            <a:r>
              <a:rPr lang="ru-RU" sz="2000" dirty="0"/>
              <a:t> используют данные о недвижимости, размещенной не только на своих платформах, но и на других, для предоставления оценки стоимости. Для этого </a:t>
            </a:r>
            <a:r>
              <a:rPr lang="ru-RU" sz="2000" dirty="0" err="1"/>
              <a:t>Домклик</a:t>
            </a:r>
            <a:r>
              <a:rPr lang="ru-RU" sz="2000" dirty="0"/>
              <a:t> запрашивает лишь адрес и два основных параметра квартиры, в то время как ЦИАН и </a:t>
            </a:r>
            <a:r>
              <a:rPr lang="ru-RU" sz="2000" dirty="0" err="1"/>
              <a:t>Авито</a:t>
            </a:r>
            <a:r>
              <a:rPr lang="ru-RU" sz="2000" dirty="0"/>
              <a:t> проводят более детальный опрос, запросив большое количество данных после ввода адреса. Ни один из этих сервисов не раскрывает информацию о точности или эффективности своей оценки, и они не предоставляют API для интеграции с другими системами.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4E209-FE72-418E-87F5-73DC60060580}"/>
                  </a:ext>
                </a:extLst>
              </p14:cNvPr>
              <p14:cNvContentPartPr/>
              <p14:nvPr/>
            </p14:nvContentPartPr>
            <p14:xfrm flipH="1">
              <a:off x="2956469" y="4698450"/>
              <a:ext cx="240120" cy="196941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4E209-FE72-418E-87F5-73DC600605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2920361" y="4626178"/>
                <a:ext cx="311975" cy="341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00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реализации проекта</a:t>
            </a:r>
            <a:r>
              <a:rPr lang="en" dirty="0"/>
              <a:t> 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71312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Шаг</a:t>
            </a: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71317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Сбор данных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267702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Шаг</a:t>
            </a: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2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2677075" y="17386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Обработка данных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464092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Шаг</a:t>
            </a: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3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4640825" y="1900050"/>
            <a:ext cx="1812300" cy="30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Анализ данных</a:t>
            </a:r>
            <a:br>
              <a:rPr lang="ru-RU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</a:b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80" name="Google Shape;1380;p45"/>
          <p:cNvSpPr txBox="1"/>
          <p:nvPr/>
        </p:nvSpPr>
        <p:spPr>
          <a:xfrm flipH="1">
            <a:off x="660482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Шаг</a:t>
            </a: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81" name="Google Shape;1381;p45"/>
          <p:cNvSpPr txBox="1"/>
          <p:nvPr/>
        </p:nvSpPr>
        <p:spPr>
          <a:xfrm flipH="1">
            <a:off x="6604575" y="1847523"/>
            <a:ext cx="196385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Отбор признаков на основе знаний</a:t>
            </a:r>
          </a:p>
        </p:txBody>
      </p:sp>
      <p:sp>
        <p:nvSpPr>
          <p:cNvPr id="1382" name="Google Shape;1382;p45"/>
          <p:cNvSpPr txBox="1"/>
          <p:nvPr/>
        </p:nvSpPr>
        <p:spPr>
          <a:xfrm flipH="1">
            <a:off x="713125" y="3186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Шаг</a:t>
            </a: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83" name="Google Shape;1383;p45"/>
          <p:cNvSpPr txBox="1"/>
          <p:nvPr/>
        </p:nvSpPr>
        <p:spPr>
          <a:xfrm flipH="1">
            <a:off x="720000" y="356814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Выбор модели машинного обучения</a:t>
            </a:r>
          </a:p>
        </p:txBody>
      </p:sp>
      <p:sp>
        <p:nvSpPr>
          <p:cNvPr id="1384" name="Google Shape;1384;p45"/>
          <p:cNvSpPr txBox="1"/>
          <p:nvPr/>
        </p:nvSpPr>
        <p:spPr>
          <a:xfrm flipH="1">
            <a:off x="2677025" y="3186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Шаг</a:t>
            </a: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85" name="Google Shape;1385;p45"/>
          <p:cNvSpPr txBox="1"/>
          <p:nvPr/>
        </p:nvSpPr>
        <p:spPr>
          <a:xfrm flipH="1">
            <a:off x="2677075" y="36436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Обучение модели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86" name="Google Shape;1386;p45"/>
          <p:cNvSpPr txBox="1"/>
          <p:nvPr/>
        </p:nvSpPr>
        <p:spPr>
          <a:xfrm flipH="1">
            <a:off x="4640925" y="3186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Шаг</a:t>
            </a: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7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87" name="Google Shape;1387;p45"/>
          <p:cNvSpPr txBox="1"/>
          <p:nvPr/>
        </p:nvSpPr>
        <p:spPr>
          <a:xfrm flipH="1">
            <a:off x="4640975" y="3643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Оценка результатов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88" name="Google Shape;1388;p45"/>
          <p:cNvSpPr txBox="1"/>
          <p:nvPr/>
        </p:nvSpPr>
        <p:spPr>
          <a:xfrm flipH="1">
            <a:off x="6604825" y="3186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Шаг</a:t>
            </a: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89" name="Google Shape;1389;p45"/>
          <p:cNvSpPr txBox="1"/>
          <p:nvPr/>
        </p:nvSpPr>
        <p:spPr>
          <a:xfrm flipH="1">
            <a:off x="6597950" y="355498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Разработка пользовательского интерфейса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390" name="Google Shape;1390;p45"/>
          <p:cNvCxnSpPr>
            <a:stCxn id="1374" idx="1"/>
            <a:endCxn id="1376" idx="3"/>
          </p:cNvCxnSpPr>
          <p:nvPr/>
        </p:nvCxnSpPr>
        <p:spPr>
          <a:xfrm>
            <a:off x="2525425" y="2269047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1" name="Google Shape;1391;p45"/>
          <p:cNvCxnSpPr>
            <a:stCxn id="1376" idx="1"/>
            <a:endCxn id="1378" idx="3"/>
          </p:cNvCxnSpPr>
          <p:nvPr/>
        </p:nvCxnSpPr>
        <p:spPr>
          <a:xfrm>
            <a:off x="4489325" y="2269047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2" name="Google Shape;1392;p45"/>
          <p:cNvCxnSpPr>
            <a:stCxn id="1378" idx="1"/>
            <a:endCxn id="1380" idx="3"/>
          </p:cNvCxnSpPr>
          <p:nvPr/>
        </p:nvCxnSpPr>
        <p:spPr>
          <a:xfrm>
            <a:off x="6453225" y="2269047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3" name="Google Shape;1393;p45"/>
          <p:cNvCxnSpPr>
            <a:stCxn id="1380" idx="2"/>
            <a:endCxn id="1382" idx="0"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4" name="Google Shape;1394;p45"/>
          <p:cNvCxnSpPr>
            <a:stCxn id="1382" idx="1"/>
            <a:endCxn id="1384" idx="3"/>
          </p:cNvCxnSpPr>
          <p:nvPr/>
        </p:nvCxnSpPr>
        <p:spPr>
          <a:xfrm>
            <a:off x="2525425" y="3415047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5" name="Google Shape;1395;p45"/>
          <p:cNvCxnSpPr>
            <a:stCxn id="1384" idx="1"/>
            <a:endCxn id="1386" idx="3"/>
          </p:cNvCxnSpPr>
          <p:nvPr/>
        </p:nvCxnSpPr>
        <p:spPr>
          <a:xfrm>
            <a:off x="4489325" y="3415047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6" name="Google Shape;1396;p45"/>
          <p:cNvCxnSpPr>
            <a:stCxn id="1386" idx="1"/>
            <a:endCxn id="1388" idx="3"/>
          </p:cNvCxnSpPr>
          <p:nvPr/>
        </p:nvCxnSpPr>
        <p:spPr>
          <a:xfrm>
            <a:off x="6453225" y="3415047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1404</Words>
  <Application>Microsoft Office PowerPoint</Application>
  <PresentationFormat>Экран (16:9)</PresentationFormat>
  <Paragraphs>143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7" baseType="lpstr">
      <vt:lpstr>Anaheim</vt:lpstr>
      <vt:lpstr>Arial</vt:lpstr>
      <vt:lpstr>Arial Black</vt:lpstr>
      <vt:lpstr>Arial Narrow</vt:lpstr>
      <vt:lpstr>Bai Jamjuree</vt:lpstr>
      <vt:lpstr>Cousine</vt:lpstr>
      <vt:lpstr>Elephant</vt:lpstr>
      <vt:lpstr>Poppins Light</vt:lpstr>
      <vt:lpstr>Poppins SemiBold</vt:lpstr>
      <vt:lpstr>Söhne</vt:lpstr>
      <vt:lpstr>Source Code Pro</vt:lpstr>
      <vt:lpstr>Wingdings</vt:lpstr>
      <vt:lpstr>Silicon Valley Programmer Portfolio by Slidesgo</vt:lpstr>
      <vt:lpstr>Сервис для    оценки недвижимости</vt:lpstr>
      <vt:lpstr>Участники</vt:lpstr>
      <vt:lpstr>Формулировка и актуальность проблемы</vt:lpstr>
      <vt:lpstr>Кто наши клиенты?</vt:lpstr>
      <vt:lpstr>Анализ области: крупные компании</vt:lpstr>
      <vt:lpstr>Описание предполагаемого решения,  1/2 часть</vt:lpstr>
      <vt:lpstr>Описание предполагаемого решения,  2/2 часть</vt:lpstr>
      <vt:lpstr>Анализ решений конкурентов</vt:lpstr>
      <vt:lpstr>План реализации проекта </vt:lpstr>
      <vt:lpstr>Шаг 1 и шаг 2</vt:lpstr>
      <vt:lpstr>Шаг 3 и шаг 4</vt:lpstr>
      <vt:lpstr>Шаг 5 и шаг 6</vt:lpstr>
      <vt:lpstr>Шаг 7 и шаг 8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Silicon Valley Programmer Portfolio</dc:title>
  <dc:creator>Захар</dc:creator>
  <cp:lastModifiedBy>sibik78@mail.ru</cp:lastModifiedBy>
  <cp:revision>16</cp:revision>
  <dcterms:modified xsi:type="dcterms:W3CDTF">2024-03-15T20:48:37Z</dcterms:modified>
</cp:coreProperties>
</file>